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281" r:id="rId22"/>
    <p:sldId id="270" r:id="rId23"/>
    <p:sldId id="279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8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/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680960" y="1211580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75250"/>
          </a:xfrm>
        </p:spPr>
        <p:txBody>
          <a:bodyPr>
            <a:normAutofit fontScale="60000"/>
          </a:bodyPr>
          <a:p>
            <a:pPr lvl="0"/>
            <a:r>
              <a:rPr lang="en-US" altLang="zh-CN" sz="2875">
                <a:sym typeface="+mn-ea"/>
              </a:rPr>
              <a:t>Query</a:t>
            </a:r>
            <a:endParaRPr lang="en-US" altLang="zh-CN" sz="2875"/>
          </a:p>
          <a:p>
            <a:pPr lvl="1"/>
            <a:r>
              <a:rPr lang="en-US" altLang="zh-CN" sz="2875">
                <a:sym typeface="+mn-ea"/>
              </a:rPr>
              <a:t>MyModel.query.all()</a:t>
            </a:r>
            <a:endParaRPr lang="en-US" altLang="zh-CN" sz="2875">
              <a:sym typeface="+mn-ea"/>
            </a:endParaRPr>
          </a:p>
          <a:p>
            <a:pPr lvl="1"/>
            <a:r>
              <a:rPr lang="en-US" altLang="zh-CN" sz="2875">
                <a:sym typeface="+mn-ea"/>
              </a:rPr>
              <a:t>obj_list = MyModel.query.filter_by(field='value').all()</a:t>
            </a:r>
            <a:endParaRPr lang="en-US" altLang="zh-CN" sz="2875"/>
          </a:p>
          <a:p>
            <a:pPr lvl="1"/>
            <a:r>
              <a:rPr lang="en-US" altLang="zh-CN" sz="2875">
                <a:sym typeface="+mn-ea"/>
              </a:rPr>
              <a:t>obj = MyModel.query.filter_by(filed='value').first()</a:t>
            </a:r>
            <a:endParaRPr lang="en-US" altLang="zh-CN" sz="2875">
              <a:sym typeface="+mn-ea"/>
            </a:endParaRPr>
          </a:p>
          <a:p>
            <a:pPr lvl="1"/>
            <a:r>
              <a:rPr lang="en-US" altLang="zh-CN" sz="2875">
                <a:sym typeface="+mn-ea"/>
              </a:rPr>
              <a:t>obj_list = MyModel.query.order_by(MyModel.field).all()</a:t>
            </a:r>
            <a:endParaRPr lang="en-US" altLang="zh-CN" sz="2875">
              <a:sym typeface="+mn-ea"/>
            </a:endParaRPr>
          </a:p>
          <a:p>
            <a:pPr lvl="1"/>
            <a:r>
              <a:rPr lang="en-US" altLang="zh-CN" sz="2875">
                <a:sym typeface="+mn-ea"/>
              </a:rPr>
              <a:t>obj = MyModel.query.get(1) // query by primary key</a:t>
            </a:r>
            <a:endParaRPr lang="en-US" altLang="zh-CN" sz="2875"/>
          </a:p>
          <a:p>
            <a:pPr algn="l">
              <a:buClrTx/>
              <a:buSzTx/>
            </a:pPr>
            <a:r>
              <a:rPr lang="en-US" altLang="zh-CN" sz="2880"/>
              <a:t>Class mapping</a:t>
            </a:r>
            <a:endParaRPr lang="en-US" altLang="zh-CN" sz="2880"/>
          </a:p>
          <a:p>
            <a:pPr lvl="1" algn="l">
              <a:buClrTx/>
              <a:buSzTx/>
            </a:pPr>
            <a:r>
              <a:rPr lang="en-US" altLang="zh-CN" sz="2400"/>
              <a:t>__tablename__ = 'tn'</a:t>
            </a:r>
            <a:endParaRPr lang="en-US" altLang="zh-CN" sz="2400"/>
          </a:p>
          <a:p>
            <a:pPr lvl="0" algn="l">
              <a:buClrTx/>
              <a:buSzTx/>
            </a:pPr>
            <a:r>
              <a:rPr lang="en-US" altLang="zh-CN" sz="2880">
                <a:sym typeface="+mn-ea"/>
              </a:rPr>
              <a:t>Add record</a:t>
            </a:r>
            <a:endParaRPr lang="en-US" altLang="zh-CN" sz="2880"/>
          </a:p>
          <a:p>
            <a:pPr lvl="1"/>
            <a:r>
              <a:rPr lang="en-US" altLang="zh-CN" sz="2400">
                <a:sym typeface="+mn-ea"/>
              </a:rPr>
              <a:t>db.session.add(obj)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db.session.commit()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880">
                <a:sym typeface="+mn-ea"/>
              </a:rPr>
              <a:t>Delete record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db.session.delete(obj)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db.session.commit()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880">
                <a:sym typeface="+mn-ea"/>
              </a:rPr>
              <a:t>Update record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db.session.flush()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db.session.commit()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374ed1ad-ebe7-4bed-8289-1ef287e363d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6108</Words>
  <Application>WPS 演示</Application>
  <PresentationFormat>宽屏</PresentationFormat>
  <Paragraphs>351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PowerPoint 演示文稿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Redis</vt:lpstr>
      <vt:lpstr>Session</vt:lpstr>
      <vt:lpstr>Login</vt:lpstr>
      <vt:lpstr>Wechat Pay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262</cp:revision>
  <dcterms:created xsi:type="dcterms:W3CDTF">2019-06-19T02:08:00Z</dcterms:created>
  <dcterms:modified xsi:type="dcterms:W3CDTF">2020-02-22T10:16:04Z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