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96" r:id="rId5"/>
    <p:sldId id="295" r:id="rId6"/>
    <p:sldId id="259" r:id="rId7"/>
    <p:sldId id="262" r:id="rId8"/>
    <p:sldId id="268" r:id="rId9"/>
    <p:sldId id="275" r:id="rId10"/>
    <p:sldId id="269" r:id="rId11"/>
    <p:sldId id="260" r:id="rId12"/>
    <p:sldId id="261" r:id="rId13"/>
    <p:sldId id="263" r:id="rId14"/>
    <p:sldId id="258" r:id="rId15"/>
    <p:sldId id="284" r:id="rId16"/>
    <p:sldId id="285" r:id="rId17"/>
    <p:sldId id="276" r:id="rId18"/>
    <p:sldId id="267" r:id="rId19"/>
    <p:sldId id="283" r:id="rId20"/>
    <p:sldId id="297" r:id="rId21"/>
    <p:sldId id="299" r:id="rId22"/>
    <p:sldId id="298" r:id="rId23"/>
    <p:sldId id="320" r:id="rId24"/>
    <p:sldId id="326" r:id="rId25"/>
    <p:sldId id="290" r:id="rId26"/>
    <p:sldId id="291" r:id="rId27"/>
    <p:sldId id="289" r:id="rId28"/>
    <p:sldId id="292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2/9/2020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Record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3.xml><?xml version="1.0" encoding="utf-8"?>
<p:tagLst xmlns:p="http://schemas.openxmlformats.org/presentationml/2006/main">
  <p:tag name="KSO_WM_UNIT_TABLE_BEAUTIFY" val="smartTable{0bafd17d-c47b-41ce-adf8-7fe5cd76de8a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5895</Words>
  <Application>WPS 演示</Application>
  <PresentationFormat>宽屏</PresentationFormat>
  <Paragraphs>313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Architecture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jQuery</vt:lpstr>
      <vt:lpstr>eCharts</vt:lpstr>
      <vt:lpstr>Record Audio</vt:lpstr>
      <vt:lpstr>Image Process</vt:lpstr>
      <vt:lpstr>References</vt:lpstr>
      <vt:lpstr>Image Process Libraries</vt:lpstr>
      <vt:lpstr>SVG</vt:lpstr>
      <vt:lpstr>PowerPoint 演示文稿</vt:lpstr>
      <vt:lpstr>3D</vt:lpstr>
      <vt:lpstr>Overview</vt:lpstr>
      <vt:lpstr>Three.js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383</cp:revision>
  <dcterms:created xsi:type="dcterms:W3CDTF">2019-08-08T10:14:00Z</dcterms:created>
  <dcterms:modified xsi:type="dcterms:W3CDTF">2020-02-12T14:09:16Z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