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64" r:id="rId4"/>
    <p:sldId id="266" r:id="rId5"/>
    <p:sldId id="295" r:id="rId6"/>
    <p:sldId id="265" r:id="rId7"/>
    <p:sldId id="296" r:id="rId8"/>
    <p:sldId id="297" r:id="rId9"/>
    <p:sldId id="280" r:id="rId10"/>
    <p:sldId id="281" r:id="rId11"/>
    <p:sldId id="282" r:id="rId12"/>
    <p:sldId id="298" r:id="rId13"/>
    <p:sldId id="299" r:id="rId14"/>
    <p:sldId id="263" r:id="rId15"/>
    <p:sldId id="257" r:id="rId16"/>
    <p:sldId id="258" r:id="rId17"/>
    <p:sldId id="259" r:id="rId18"/>
    <p:sldId id="261" r:id="rId19"/>
    <p:sldId id="262" r:id="rId20"/>
    <p:sldId id="275" r:id="rId21"/>
    <p:sldId id="276" r:id="rId22"/>
    <p:sldId id="277" r:id="rId23"/>
    <p:sldId id="278" r:id="rId24"/>
    <p:sldId id="279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2020-2-6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Applet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370570" y="297243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7057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305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29970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4089</Words>
  <Application>WPS 演示</Application>
  <PresentationFormat>宽屏</PresentationFormat>
  <Paragraphs>390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WeChat Notes</vt:lpstr>
      <vt:lpstr>Login by Scan QR Code</vt:lpstr>
      <vt:lpstr>References</vt:lpstr>
      <vt:lpstr>PowerPoint 演示文稿</vt:lpstr>
      <vt:lpstr>Process</vt:lpstr>
      <vt:lpstr>PowerPoint 演示文稿</vt:lpstr>
      <vt:lpstr>PowerPoint 演示文稿</vt:lpstr>
      <vt:lpstr>Wechat Pay</vt:lpstr>
      <vt:lpstr>Overview</vt:lpstr>
      <vt:lpstr>扫码支付</vt:lpstr>
      <vt:lpstr>PowerPoint 演示文稿</vt:lpstr>
      <vt:lpstr>PowerPoint 演示文稿</vt:lpstr>
      <vt:lpstr>WeChat Applet</vt:lpstr>
      <vt:lpstr>Framework 1/3</vt:lpstr>
      <vt:lpstr>Framework 2/3</vt:lpstr>
      <vt:lpstr>Framework 3/3</vt:lpstr>
      <vt:lpstr>Components</vt:lpstr>
      <vt:lpstr>API</vt:lpstr>
      <vt:lpstr>JSSDK</vt:lpstr>
      <vt:lpstr>Reference</vt:lpstr>
      <vt:lpstr>Prepare</vt:lpstr>
      <vt:lpstr>Share</vt:lpstr>
      <vt:lpstr>Pay</vt:lpstr>
      <vt:lpstr>JSSDK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165</cp:revision>
  <dcterms:created xsi:type="dcterms:W3CDTF">2015-05-05T08:02:00Z</dcterms:created>
  <dcterms:modified xsi:type="dcterms:W3CDTF">2020-02-14T04:10:16Z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