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69" r:id="rId5"/>
    <p:sldId id="264" r:id="rId6"/>
    <p:sldId id="275" r:id="rId7"/>
    <p:sldId id="276" r:id="rId8"/>
    <p:sldId id="261" r:id="rId9"/>
    <p:sldId id="259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mtClean="0"/>
              <a:t>Web Geneal Notes</a:t>
            </a:r>
            <a:endParaRPr lang="en-US" altLang="zh-CN" smtClean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9077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10/16/2019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 Status Code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3900" y="1078230"/>
            <a:ext cx="328866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    1×× Informational</a:t>
            </a:r>
            <a:endParaRPr lang="zh-CN" altLang="en-US" sz="1400"/>
          </a:p>
          <a:p>
            <a:r>
              <a:rPr lang="zh-CN" altLang="en-US" sz="1400"/>
              <a:t>    100 Continue</a:t>
            </a:r>
            <a:endParaRPr lang="zh-CN" altLang="en-US" sz="1400"/>
          </a:p>
          <a:p>
            <a:r>
              <a:rPr lang="zh-CN" altLang="en-US" sz="1400"/>
              <a:t>    101 Switching Protocols</a:t>
            </a:r>
            <a:endParaRPr lang="zh-CN" altLang="en-US" sz="1400"/>
          </a:p>
          <a:p>
            <a:r>
              <a:rPr lang="zh-CN" altLang="en-US" sz="1400"/>
              <a:t>    102 Processing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2×× Success</a:t>
            </a:r>
            <a:endParaRPr lang="zh-CN" altLang="en-US" sz="1400"/>
          </a:p>
          <a:p>
            <a:r>
              <a:rPr lang="zh-CN" altLang="en-US" sz="1400"/>
              <a:t>    200 OK</a:t>
            </a:r>
            <a:endParaRPr lang="zh-CN" altLang="en-US" sz="1400"/>
          </a:p>
          <a:p>
            <a:r>
              <a:rPr lang="zh-CN" altLang="en-US" sz="1400"/>
              <a:t>    201 Created</a:t>
            </a:r>
            <a:endParaRPr lang="zh-CN" altLang="en-US" sz="1400"/>
          </a:p>
          <a:p>
            <a:r>
              <a:rPr lang="zh-CN" altLang="en-US" sz="1400"/>
              <a:t>    202 Accepted</a:t>
            </a:r>
            <a:endParaRPr lang="zh-CN" altLang="en-US" sz="1400"/>
          </a:p>
          <a:p>
            <a:r>
              <a:rPr lang="zh-CN" altLang="en-US" sz="1400"/>
              <a:t>    203 Non-authoritative Information</a:t>
            </a:r>
            <a:endParaRPr lang="zh-CN" altLang="en-US" sz="1400"/>
          </a:p>
          <a:p>
            <a:r>
              <a:rPr lang="zh-CN" altLang="en-US" sz="1400"/>
              <a:t>    204 No Content</a:t>
            </a:r>
            <a:endParaRPr lang="zh-CN" altLang="en-US" sz="1400"/>
          </a:p>
          <a:p>
            <a:r>
              <a:rPr lang="zh-CN" altLang="en-US" sz="1400"/>
              <a:t>    205 Reset Content</a:t>
            </a:r>
            <a:endParaRPr lang="zh-CN" altLang="en-US" sz="1400"/>
          </a:p>
          <a:p>
            <a:r>
              <a:rPr lang="zh-CN" altLang="en-US" sz="1400"/>
              <a:t>    206 Partial Content</a:t>
            </a:r>
            <a:endParaRPr lang="zh-CN" altLang="en-US" sz="1400"/>
          </a:p>
          <a:p>
            <a:r>
              <a:rPr lang="zh-CN" altLang="en-US" sz="1400"/>
              <a:t>    207 Multi-Status</a:t>
            </a:r>
            <a:endParaRPr lang="zh-CN" altLang="en-US" sz="1400"/>
          </a:p>
          <a:p>
            <a:r>
              <a:rPr lang="zh-CN" altLang="en-US" sz="1400"/>
              <a:t>    208 Already Reported</a:t>
            </a:r>
            <a:endParaRPr lang="zh-CN" altLang="en-US" sz="1400"/>
          </a:p>
          <a:p>
            <a:r>
              <a:rPr lang="zh-CN" altLang="en-US" sz="1400"/>
              <a:t>    226 IM Used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3×× Redirection</a:t>
            </a:r>
            <a:endParaRPr lang="zh-CN" altLang="en-US" sz="1400"/>
          </a:p>
          <a:p>
            <a:r>
              <a:rPr lang="zh-CN" altLang="en-US" sz="1400"/>
              <a:t>    300 Multiple Choices</a:t>
            </a:r>
            <a:endParaRPr lang="zh-CN" altLang="en-US" sz="1400"/>
          </a:p>
          <a:p>
            <a:r>
              <a:rPr lang="zh-CN" altLang="en-US" sz="1400"/>
              <a:t>    301 Moved Permanently</a:t>
            </a:r>
            <a:endParaRPr lang="zh-CN" altLang="en-US" sz="1400"/>
          </a:p>
          <a:p>
            <a:r>
              <a:rPr lang="zh-CN" altLang="en-US" sz="1400"/>
              <a:t>    302 Found</a:t>
            </a:r>
            <a:endParaRPr lang="zh-CN" altLang="en-US" sz="1400"/>
          </a:p>
          <a:p>
            <a:r>
              <a:rPr lang="zh-CN" altLang="en-US" sz="1400"/>
              <a:t>    303 See Other</a:t>
            </a:r>
            <a:endParaRPr lang="zh-CN" altLang="en-US" sz="1400"/>
          </a:p>
          <a:p>
            <a:r>
              <a:rPr lang="zh-CN" altLang="en-US" sz="1400"/>
              <a:t>    304 Not Modified</a:t>
            </a:r>
            <a:endParaRPr lang="zh-CN" altLang="en-US" sz="1400"/>
          </a:p>
          <a:p>
            <a:r>
              <a:rPr lang="zh-CN" altLang="en-US" sz="1400"/>
              <a:t>    305 Use Proxy</a:t>
            </a:r>
            <a:endParaRPr lang="zh-CN" altLang="en-US" sz="1400"/>
          </a:p>
          <a:p>
            <a:r>
              <a:rPr lang="zh-CN" altLang="en-US" sz="1400"/>
              <a:t>    307 Temporary Redirect</a:t>
            </a:r>
            <a:endParaRPr lang="zh-CN" altLang="en-US" sz="1400"/>
          </a:p>
          <a:p>
            <a:r>
              <a:rPr lang="zh-CN" altLang="en-US" sz="1400"/>
              <a:t>    308 Permanent Redirect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4012565" y="1078230"/>
            <a:ext cx="3818890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    4×× Client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400 Bad Request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401 Unauthorized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402 Payment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403 Forbidden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404 Not Found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405 Method Not Allowed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406 Not Acceptable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407 Proxy Authentication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408 Request Timeout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409 Conflict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410 Gone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411 Length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412 Precondition Failed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413 Payload Too Large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414 Request-URI Too Long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415 Unsupported Media Type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416 Requested Range Not Satisfiable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417 Expectation Failed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418 I'm a teapot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421 Misdirected Request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422 Unprocessable Entity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423 Locked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424 Failed Dependency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426 Upgrade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428 Precondition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429 Too Many Requests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431 Request Header Fields Too Large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444 Connection Closed Without Response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451 Unavailable For Legal Reasons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499 Client Closed Request</a:t>
            </a:r>
            <a:endParaRPr lang="zh-CN" altLang="en-US" sz="1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95920" y="1042035"/>
            <a:ext cx="38188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200"/>
          </a:p>
          <a:p>
            <a:r>
              <a:rPr lang="zh-CN" altLang="en-US" sz="1200">
                <a:sym typeface="+mn-ea"/>
              </a:rPr>
              <a:t>    5×× Server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500 Internal Server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501 Not Implemented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502 Bad Gateway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503 Service Unavailable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504 Gateway Timeout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505 HTTP Version Not Supported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506 Variant Also Negotiates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507 Insufficient Storage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508 Loop Detected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510 Not Extended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511 Network Authentication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599 Network Connect Timeout Error</a:t>
            </a:r>
            <a:endParaRPr lang="zh-CN" altLang="en-US" sz="1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Website Check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54015" cy="5269230"/>
          </a:xfrm>
        </p:spPr>
        <p:txBody>
          <a:bodyPr>
            <a:noAutofit/>
          </a:bodyPr>
          <a:p>
            <a:r>
              <a:rPr lang="en-US" altLang="zh-CN" sz="2000"/>
              <a:t>Ref</a:t>
            </a:r>
            <a:endParaRPr lang="en-US" altLang="zh-CN" sz="2000"/>
          </a:p>
          <a:p>
            <a:pPr lvl="1"/>
            <a:r>
              <a:rPr lang="en-US" altLang="zh-CN" sz="1800"/>
              <a:t>https://www.namecheap.com/resource-center/getting-started/website-check-up/</a:t>
            </a:r>
            <a:endParaRPr lang="en-US" altLang="zh-CN" sz="1800"/>
          </a:p>
          <a:p>
            <a:pPr lvl="0"/>
            <a:r>
              <a:rPr lang="en-US" altLang="zh-CN" sz="2000"/>
              <a:t>Check list</a:t>
            </a:r>
            <a:endParaRPr lang="en-US" altLang="zh-CN" sz="2000"/>
          </a:p>
          <a:p>
            <a:pPr lvl="1"/>
            <a:r>
              <a:rPr lang="en-US" altLang="zh-CN" sz="1800"/>
              <a:t>Response and load time</a:t>
            </a:r>
            <a:endParaRPr lang="en-US" altLang="zh-CN" sz="1800"/>
          </a:p>
          <a:p>
            <a:pPr lvl="2"/>
            <a:r>
              <a:rPr lang="en-US" altLang="zh-CN" sz="1600"/>
              <a:t>large image files, unclean codes, poor hosting</a:t>
            </a:r>
            <a:endParaRPr lang="en-US" altLang="zh-CN" sz="1600"/>
          </a:p>
          <a:p>
            <a:pPr lvl="2"/>
            <a:r>
              <a:rPr lang="en-US" altLang="zh-CN" sz="1600"/>
              <a:t>https://www.17ce.com/</a:t>
            </a:r>
            <a:endParaRPr lang="en-US" altLang="zh-CN" sz="1600"/>
          </a:p>
          <a:p>
            <a:pPr lvl="1"/>
            <a:r>
              <a:rPr lang="en-US" altLang="zh-CN" sz="1800"/>
              <a:t>Mobile friendly</a:t>
            </a:r>
            <a:endParaRPr lang="en-US" altLang="zh-CN" sz="1800"/>
          </a:p>
          <a:p>
            <a:pPr lvl="2"/>
            <a:r>
              <a:rPr lang="en-US" altLang="zh-CN" sz="1600"/>
              <a:t>mobiletest.me</a:t>
            </a:r>
            <a:endParaRPr lang="en-US" altLang="zh-CN" sz="1600"/>
          </a:p>
          <a:p>
            <a:pPr lvl="1"/>
            <a:r>
              <a:rPr lang="en-US" altLang="zh-CN" sz="1800"/>
              <a:t>Brand</a:t>
            </a:r>
            <a:endParaRPr lang="en-US" altLang="zh-CN" sz="1800"/>
          </a:p>
          <a:p>
            <a:pPr lvl="2"/>
            <a:r>
              <a:rPr lang="en-US" altLang="zh-CN" sz="1600"/>
              <a:t>Icongraphy, Colors, Logos, Font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98590" y="1211580"/>
            <a:ext cx="5454015" cy="52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800"/>
              <a:t>Above the fold, below the fold</a:t>
            </a:r>
            <a:endParaRPr lang="en-US" altLang="zh-CN" sz="1800"/>
          </a:p>
          <a:p>
            <a:pPr lvl="1"/>
            <a:r>
              <a:rPr lang="en-US" altLang="zh-CN" sz="1800"/>
              <a:t>Compelling, readable content</a:t>
            </a:r>
            <a:endParaRPr lang="en-US" altLang="zh-CN" sz="1800"/>
          </a:p>
          <a:p>
            <a:pPr lvl="1"/>
            <a:r>
              <a:rPr lang="en-US" altLang="zh-CN" sz="1800"/>
              <a:t>Clear navigation</a:t>
            </a:r>
            <a:endParaRPr lang="en-US" altLang="zh-CN" sz="1800"/>
          </a:p>
          <a:p>
            <a:pPr lvl="1"/>
            <a:r>
              <a:rPr lang="en-US" altLang="zh-CN" sz="1800"/>
              <a:t>Search function</a:t>
            </a:r>
            <a:endParaRPr lang="en-US" altLang="zh-CN" sz="1800"/>
          </a:p>
          <a:p>
            <a:pPr lvl="1"/>
            <a:r>
              <a:rPr lang="en-US" altLang="zh-CN" sz="1800"/>
              <a:t>Analytics</a:t>
            </a:r>
            <a:endParaRPr lang="en-US" altLang="zh-CN" sz="1800"/>
          </a:p>
          <a:p>
            <a:pPr lvl="1"/>
            <a:r>
              <a:rPr lang="en-US" altLang="zh-CN" sz="1800"/>
              <a:t>Broken links</a:t>
            </a:r>
            <a:endParaRPr lang="en-US" altLang="zh-CN" sz="1800"/>
          </a:p>
          <a:p>
            <a:pPr lvl="2"/>
            <a:r>
              <a:rPr lang="en-US" altLang="zh-CN" sz="1600"/>
              <a:t>www.deadlinkchecker.com</a:t>
            </a:r>
            <a:endParaRPr lang="en-US" altLang="zh-CN" sz="1600"/>
          </a:p>
          <a:p>
            <a:pPr lvl="1"/>
            <a:r>
              <a:rPr lang="en-US" altLang="zh-CN" sz="1800"/>
              <a:t>Security</a:t>
            </a:r>
            <a:endParaRPr lang="en-US" altLang="zh-CN" sz="1800"/>
          </a:p>
          <a:p>
            <a:pPr lvl="2"/>
            <a:r>
              <a:rPr lang="en-US" altLang="zh-CN" sz="1600"/>
              <a:t>siteguarding</a:t>
            </a:r>
            <a:endParaRPr lang="en-US" altLang="zh-CN" sz="1600"/>
          </a:p>
          <a:p>
            <a:pPr lvl="2"/>
            <a:r>
              <a:rPr lang="en-US" altLang="zh-CN" sz="1600"/>
              <a:t>Acunetix</a:t>
            </a:r>
            <a:endParaRPr lang="en-US" altLang="zh-CN" sz="1600"/>
          </a:p>
          <a:p>
            <a:pPr lvl="1"/>
            <a:r>
              <a:rPr lang="en-US" altLang="zh-CN" sz="1600"/>
              <a:t>Contact info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Backend API Testing Using Curl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47725" y="1468755"/>
          <a:ext cx="10765155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110"/>
                <a:gridCol w="4413250"/>
                <a:gridCol w="4201795"/>
              </a:tblGrid>
              <a:tr h="541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Option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1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verbose output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41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Output response headers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41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Fetch the HTTP header only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41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-H '...'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with provided header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-H “Content-Type: application/json”</a:t>
                      </a:r>
                      <a:endParaRPr lang="en-US" altLang="zh-CN"/>
                    </a:p>
                  </a:txBody>
                  <a:tcPr/>
                </a:tc>
              </a:tr>
              <a:tr h="541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-X 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41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-d '{'a': 'val', ...}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 additional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41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-F name=content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 form data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content: @filename to post file content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for Development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http-server</a:t>
            </a:r>
            <a:endParaRPr lang="en-US" altLang="zh-CN"/>
          </a:p>
          <a:p>
            <a:pPr lvl="1"/>
            <a:r>
              <a:rPr lang="en-US" altLang="zh-CN"/>
              <a:t>npm install http-server -g</a:t>
            </a:r>
            <a:endParaRPr lang="en-US" altLang="zh-CN"/>
          </a:p>
          <a:p>
            <a:pPr lvl="1"/>
            <a:r>
              <a:rPr lang="en-US" altLang="zh-CN"/>
              <a:t>http-server {path} {options}</a:t>
            </a:r>
            <a:endParaRPr lang="en-US" altLang="zh-CN"/>
          </a:p>
          <a:p>
            <a:pPr lvl="2"/>
            <a:r>
              <a:rPr lang="en-US" altLang="zh-CN"/>
              <a:t>-p: port to use</a:t>
            </a:r>
            <a:endParaRPr lang="en-US" altLang="zh-CN"/>
          </a:p>
          <a:p>
            <a:pPr lvl="2"/>
            <a:r>
              <a:rPr lang="en-US" altLang="zh-CN"/>
              <a:t>-a: address to use</a:t>
            </a:r>
            <a:endParaRPr lang="en-US" altLang="zh-CN"/>
          </a:p>
          <a:p>
            <a:pPr lvl="2"/>
            <a:r>
              <a:rPr lang="en-US" altLang="zh-CN"/>
              <a:t>-d: show directory listings</a:t>
            </a:r>
            <a:endParaRPr lang="en-US" altLang="zh-CN"/>
          </a:p>
          <a:p>
            <a:pPr lvl="2"/>
            <a:r>
              <a:rPr lang="en-US" altLang="zh-CN"/>
              <a:t>-i: display autoIndex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Remove Unused CSS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Resolution Adaptation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http://whatismyscreenresolution.net/</a:t>
            </a:r>
            <a:endParaRPr lang="en-US" altLang="zh-CN"/>
          </a:p>
          <a:p>
            <a:pPr lvl="1"/>
            <a:r>
              <a:rPr lang="en-US" altLang="zh-CN"/>
              <a:t>http://www.responsinator.com/</a:t>
            </a:r>
            <a:endParaRPr lang="en-US" altLang="zh-CN"/>
          </a:p>
          <a:p>
            <a:pPr lvl="1"/>
            <a:r>
              <a:rPr lang="en-US" altLang="zh-CN"/>
              <a:t>http://testsize.com/</a:t>
            </a:r>
            <a:endParaRPr lang="en-US" altLang="zh-CN"/>
          </a:p>
          <a:p>
            <a:pPr lvl="0"/>
            <a:r>
              <a:rPr lang="en-US" altLang="zh-CN"/>
              <a:t>Tools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Browser Compatibility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http://browsershots.org/</a:t>
            </a:r>
            <a:endParaRPr lang="en-US" altLang="zh-CN"/>
          </a:p>
          <a:p>
            <a:pPr lvl="1"/>
            <a:r>
              <a:rPr lang="en-US" altLang="zh-CN"/>
              <a:t>https://www.browserstack.com/ (paid)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1e735b3f-35b7-4e21-9007-a310f3ead156}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2831</Words>
  <Application>WPS 演示</Application>
  <PresentationFormat>宽屏</PresentationFormat>
  <Paragraphs>171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Web Geneal Notes</vt:lpstr>
      <vt:lpstr>HTTP Status Code</vt:lpstr>
      <vt:lpstr>Website Check List</vt:lpstr>
      <vt:lpstr>Backend API Testing Using Curl</vt:lpstr>
      <vt:lpstr>Web Server for Development</vt:lpstr>
      <vt:lpstr>Remove Unused CSS</vt:lpstr>
      <vt:lpstr>Resolution Adaptation Test</vt:lpstr>
      <vt:lpstr>Browser Compatibility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61</cp:revision>
  <dcterms:created xsi:type="dcterms:W3CDTF">2019-06-19T02:08:00Z</dcterms:created>
  <dcterms:modified xsi:type="dcterms:W3CDTF">2020-02-12T05:18:07Z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