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9" r:id="rId5"/>
    <p:sldId id="257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Web Crawler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p>
            <a:pPr algn="ctr"/>
            <a:r>
              <a:rPr lang="en-US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Scrapy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pip install scrapy</a:t>
            </a:r>
            <a:endParaRPr lang="en-US" altLang="zh-CN"/>
          </a:p>
          <a:p>
            <a:r>
              <a:rPr lang="en-US" altLang="zh-CN"/>
              <a:t>import scrapy</a:t>
            </a:r>
            <a:endParaRPr lang="en-US" altLang="zh-CN"/>
          </a:p>
          <a:p>
            <a:r>
              <a:rPr lang="en-US" altLang="zh-CN"/>
              <a:t>class scrapy.Spider</a:t>
            </a:r>
            <a:endParaRPr lang="en-US" altLang="zh-CN"/>
          </a:p>
          <a:p>
            <a:pPr lvl="1"/>
            <a:r>
              <a:rPr lang="en-US" altLang="zh-CN"/>
              <a:t>parse(self, response)</a:t>
            </a:r>
            <a:endParaRPr lang="en-US" altLang="zh-CN"/>
          </a:p>
          <a:p>
            <a:pPr lvl="0"/>
            <a:r>
              <a:rPr lang="en-US" altLang="zh-CN"/>
              <a:t>scrapy runspider spider.py -o output json</a:t>
            </a:r>
            <a:endParaRPr lang="en-US" altLang="zh-CN"/>
          </a:p>
          <a:p>
            <a:pPr lvl="0"/>
            <a:r>
              <a:rPr lang="en-US" altLang="zh-CN"/>
              <a:t>scrapy shell “http://...”</a:t>
            </a:r>
            <a:endParaRPr lang="en-US" altLang="zh-CN"/>
          </a:p>
          <a:p>
            <a:pPr lvl="0"/>
            <a:r>
              <a:rPr lang="en-US" altLang="zh-CN"/>
              <a:t>reponse</a:t>
            </a:r>
            <a:endParaRPr lang="en-US" altLang="zh-CN"/>
          </a:p>
          <a:p>
            <a:pPr lvl="1"/>
            <a:r>
              <a:rPr lang="en-US" altLang="zh-CN" sz="2000"/>
              <a:t>body, encoding</a:t>
            </a:r>
            <a:endParaRPr lang="en-US" altLang="zh-CN"/>
          </a:p>
          <a:p>
            <a:pPr lvl="0"/>
            <a:r>
              <a:rPr lang="en-US" altLang="zh-CN"/>
              <a:t>Select elements</a:t>
            </a:r>
            <a:endParaRPr lang="en-US" altLang="zh-CN"/>
          </a:p>
          <a:p>
            <a:pPr lvl="1"/>
            <a:r>
              <a:rPr lang="en-US" altLang="zh-CN" sz="2000"/>
              <a:t>CSS</a:t>
            </a:r>
            <a:endParaRPr lang="en-US" altLang="zh-CN" sz="2000"/>
          </a:p>
          <a:p>
            <a:pPr lvl="2"/>
            <a:r>
              <a:rPr lang="en-US" altLang="zh-CN" sz="1800"/>
              <a:t>response.css('...')</a:t>
            </a:r>
            <a:endParaRPr lang="en-US" altLang="zh-CN" sz="1800"/>
          </a:p>
          <a:p>
            <a:pPr lvl="1"/>
            <a:r>
              <a:rPr lang="en-US" altLang="zh-CN" sz="2000"/>
              <a:t>XPath</a:t>
            </a:r>
            <a:endParaRPr lang="en-US" altLang="zh-CN" sz="2000"/>
          </a:p>
          <a:p>
            <a:pPr lvl="2"/>
            <a:r>
              <a:rPr lang="en-US" altLang="zh-CN" sz="1800"/>
              <a:t>response.xpath('//title/text()')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scrapy startproject {project-name}</a:t>
            </a:r>
            <a:endParaRPr lang="en-US" altLang="zh-CN"/>
          </a:p>
          <a:p>
            <a:r>
              <a:rPr lang="en-US" altLang="zh-CN"/>
              <a:t>cd {project-name}</a:t>
            </a:r>
            <a:endParaRPr lang="en-US" altLang="zh-CN"/>
          </a:p>
          <a:p>
            <a:r>
              <a:rPr lang="en-US" altLang="zh-CN"/>
              <a:t>scrapy genspider {spider-name} http://...</a:t>
            </a:r>
            <a:endParaRPr lang="en-US" altLang="zh-CN"/>
          </a:p>
          <a:p>
            <a:r>
              <a:rPr lang="en-US" altLang="zh-CN"/>
              <a:t>Define model</a:t>
            </a:r>
            <a:endParaRPr lang="en-US" altLang="zh-CN"/>
          </a:p>
          <a:p>
            <a:pPr lvl="1"/>
            <a:r>
              <a:rPr lang="en-US" altLang="zh-CN"/>
              <a:t>items.py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演示</Application>
  <PresentationFormat>宽屏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黑体</vt:lpstr>
      <vt:lpstr>1_A000120140530A02PPBG</vt:lpstr>
      <vt:lpstr>Web Crawler Notes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38</cp:revision>
  <dcterms:created xsi:type="dcterms:W3CDTF">2019-06-19T02:08:00Z</dcterms:created>
  <dcterms:modified xsi:type="dcterms:W3CDTF">2019-10-13T06:44:07Z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