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81" r:id="rId19"/>
    <p:sldId id="270" r:id="rId20"/>
    <p:sldId id="332" r:id="rId21"/>
    <p:sldId id="385" r:id="rId22"/>
    <p:sldId id="377" r:id="rId23"/>
    <p:sldId id="279" r:id="rId24"/>
    <p:sldId id="293" r:id="rId25"/>
    <p:sldId id="336" r:id="rId26"/>
    <p:sldId id="372" r:id="rId27"/>
    <p:sldId id="374" r:id="rId28"/>
    <p:sldId id="395" r:id="rId29"/>
    <p:sldId id="471" r:id="rId30"/>
    <p:sldId id="331" r:id="rId31"/>
    <p:sldId id="376" r:id="rId32"/>
    <p:sldId id="453" r:id="rId33"/>
    <p:sldId id="430" r:id="rId34"/>
    <p:sldId id="431" r:id="rId35"/>
    <p:sldId id="432" r:id="rId36"/>
    <p:sldId id="492" r:id="rId37"/>
    <p:sldId id="433" r:id="rId38"/>
    <p:sldId id="443" r:id="rId39"/>
    <p:sldId id="398" r:id="rId40"/>
    <p:sldId id="399" r:id="rId41"/>
    <p:sldId id="400" r:id="rId42"/>
    <p:sldId id="401" r:id="rId43"/>
    <p:sldId id="406" r:id="rId44"/>
    <p:sldId id="402" r:id="rId45"/>
    <p:sldId id="405" r:id="rId46"/>
    <p:sldId id="403" r:id="rId47"/>
    <p:sldId id="404" r:id="rId48"/>
    <p:sldId id="507" r:id="rId49"/>
    <p:sldId id="511" r:id="rId50"/>
    <p:sldId id="468" r:id="rId51"/>
    <p:sldId id="470" r:id="rId52"/>
    <p:sldId id="469" r:id="rId53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6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12/16/2021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1915" cy="4549140"/>
          </a:xfrm>
        </p:spPr>
        <p:txBody>
          <a:bodyPr/>
          <a:p>
            <a:pPr lvl="0"/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https://redis.io/docs/ui/cli/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In-memory key-value pair DB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Commonly used for caching, transient data storage, and as holding area for data during analysis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Install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sudo apt install redis-server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nohup redis-server &amp;</a:t>
            </a:r>
            <a:endParaRPr lang="en-US" altLang="zh-CN" sz="1800"/>
          </a:p>
          <a:p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import redis</a:t>
            </a:r>
            <a:endParaRPr lang="en-US" altLang="zh-CN" sz="1400"/>
          </a:p>
          <a:p>
            <a:pPr lvl="1"/>
            <a:r>
              <a:rPr lang="en-US" altLang="zh-CN" sz="1400"/>
              <a:t>r = redis.StrictRedis(ip, port, db=1)</a:t>
            </a:r>
            <a:endParaRPr lang="en-US" altLang="zh-CN" sz="1400"/>
          </a:p>
          <a:p>
            <a:pPr lvl="1"/>
            <a:r>
              <a:rPr lang="en-US" altLang="zh-CN" sz="1400"/>
              <a:t>r.hset(name, key, value)</a:t>
            </a:r>
            <a:endParaRPr lang="en-US" altLang="zh-CN" sz="1400"/>
          </a:p>
          <a:p>
            <a:pPr lvl="1"/>
            <a:r>
              <a:rPr lang="en-US" altLang="zh-CN" sz="1400"/>
              <a:t>r.hget(name, key)</a:t>
            </a:r>
            <a:endParaRPr lang="en-US" altLang="zh-CN" sz="1400"/>
          </a:p>
          <a:p>
            <a:pPr lvl="2"/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85560" y="1211580"/>
            <a:ext cx="5217795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Redis-cli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 ping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 -h localhost -p 6379 PING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--stat	// continuous stat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--bigkeys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--scan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monitor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redis-cli --latency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redis-cli --rdb /tmp/dump.rdb  </a:t>
            </a:r>
            <a:r>
              <a:rPr lang="en-US" altLang="zh-CN" sz="1800">
                <a:sym typeface="+mn-ea"/>
              </a:rPr>
              <a:t>// dump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redis-cli</a:t>
            </a:r>
            <a:endParaRPr lang="en-US" altLang="zh-CN" sz="1800"/>
          </a:p>
          <a:p>
            <a:pPr lvl="2"/>
            <a:r>
              <a:rPr lang="en-US" altLang="zh-CN">
                <a:sym typeface="+mn-ea"/>
              </a:rPr>
              <a:t>ping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info server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https://flask.palletsprojects.com/en/2.0.x/cli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65140" cy="4549140"/>
          </a:xfrm>
        </p:spPr>
        <p:txBody>
          <a:bodyPr>
            <a:noAutofit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https://flask-caching.readthedocs.io/en/latest/</a:t>
            </a:r>
            <a:endParaRPr lang="en-US" altLang="zh-CN" sz="1400"/>
          </a:p>
          <a:p>
            <a:pPr lvl="1"/>
            <a:r>
              <a:rPr lang="en-US" altLang="zh-CN" sz="1400"/>
              <a:t>https://www.educba.com/flask-cache/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pip install Flask-Caching</a:t>
            </a:r>
            <a:endParaRPr lang="en-US" altLang="zh-CN" sz="1400"/>
          </a:p>
          <a:p>
            <a:pPr lvl="1"/>
            <a:r>
              <a:rPr lang="en-US" altLang="zh-CN" sz="1400"/>
              <a:t>Init</a:t>
            </a:r>
            <a:endParaRPr lang="en-US" altLang="zh-CN" sz="1400"/>
          </a:p>
          <a:p>
            <a:pPr lvl="2"/>
            <a:r>
              <a:rPr lang="en-US" altLang="zh-CN" sz="1200"/>
              <a:t>from flask_caching import Cache</a:t>
            </a:r>
            <a:endParaRPr lang="en-US" altLang="zh-CN" sz="1200"/>
          </a:p>
          <a:p>
            <a:pPr lvl="2"/>
            <a:r>
              <a:rPr lang="en-US" altLang="zh-CN" sz="1200"/>
              <a:t>cache = Cache(config={'CACHE_TYPE': 'SimpleCache'})</a:t>
            </a:r>
            <a:endParaRPr lang="en-US" altLang="zh-CN" sz="1200"/>
          </a:p>
          <a:p>
            <a:pPr lvl="2"/>
            <a:r>
              <a:rPr lang="en-US" altLang="zh-CN" sz="1200"/>
              <a:t>app = Flask(__name__)</a:t>
            </a:r>
            <a:endParaRPr lang="en-US" altLang="zh-CN" sz="1200"/>
          </a:p>
          <a:p>
            <a:pPr lvl="2"/>
            <a:r>
              <a:rPr lang="en-US" altLang="zh-CN" sz="1200"/>
              <a:t>cache.init_app(app)</a:t>
            </a:r>
            <a:endParaRPr lang="en-US" altLang="zh-CN" sz="1200"/>
          </a:p>
          <a:p>
            <a:pPr lvl="1"/>
            <a:r>
              <a:rPr lang="en-US" altLang="zh-CN" sz="1400"/>
              <a:t>Cached()</a:t>
            </a:r>
            <a:endParaRPr lang="en-US" altLang="zh-CN" sz="1400"/>
          </a:p>
          <a:p>
            <a:pPr lvl="2"/>
            <a:r>
              <a:rPr lang="en-US" altLang="zh-CN" sz="1200"/>
              <a:t>@app.route("/")</a:t>
            </a:r>
            <a:endParaRPr lang="en-US" altLang="zh-CN" sz="1200"/>
          </a:p>
          <a:p>
            <a:pPr lvl="2"/>
            <a:r>
              <a:rPr lang="en-US" altLang="zh-CN" sz="1200"/>
              <a:t>@cache.cached(timeout=50)	// 50 seconds</a:t>
            </a:r>
            <a:endParaRPr lang="en-US" altLang="zh-CN" sz="1200"/>
          </a:p>
          <a:p>
            <a:pPr lvl="2"/>
            <a:r>
              <a:rPr lang="en-US" altLang="zh-CN" sz="1200"/>
              <a:t>def index():</a:t>
            </a:r>
            <a:endParaRPr lang="en-US" altLang="zh-CN" sz="1200"/>
          </a:p>
          <a:p>
            <a:pPr lvl="2"/>
            <a:r>
              <a:rPr lang="en-US" altLang="zh-CN" sz="1200"/>
              <a:t>    return render_template('index.html')</a:t>
            </a:r>
            <a:endParaRPr lang="en-US" altLang="zh-CN" sz="1200"/>
          </a:p>
          <a:p>
            <a:pPr lvl="2"/>
            <a:r>
              <a:rPr lang="en-US" altLang="zh-CN" sz="1200"/>
              <a:t> use request.path by default for the cache_key</a:t>
            </a:r>
            <a:endParaRPr lang="en-US" altLang="zh-CN" sz="1200"/>
          </a:p>
          <a:p>
            <a:pPr lvl="1"/>
            <a:r>
              <a:rPr lang="en-US" altLang="zh-CN" sz="1555"/>
              <a:t>Memoize()</a:t>
            </a:r>
            <a:endParaRPr lang="en-US" altLang="zh-CN" sz="1555"/>
          </a:p>
          <a:p>
            <a:pPr lvl="2"/>
            <a:r>
              <a:rPr lang="en-US" altLang="zh-CN" sz="1200"/>
              <a:t>class Person(db.Model):</a:t>
            </a:r>
            <a:endParaRPr lang="en-US" altLang="zh-CN" sz="1200"/>
          </a:p>
          <a:p>
            <a:pPr lvl="2"/>
            <a:r>
              <a:rPr lang="en-US" altLang="zh-CN" sz="1200"/>
              <a:t>    @cache.memoize(50)</a:t>
            </a:r>
            <a:endParaRPr lang="en-US" altLang="zh-CN" sz="1200"/>
          </a:p>
          <a:p>
            <a:pPr lvl="2"/>
            <a:r>
              <a:rPr lang="en-US" altLang="zh-CN" sz="1200"/>
              <a:t>    def has_membership(self, role_id):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96355" y="1211580"/>
            <a:ext cx="5565140" cy="4549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/>
              <a:t>Cache data</a:t>
            </a:r>
            <a:endParaRPr lang="en-US" altLang="zh-CN" sz="1400"/>
          </a:p>
          <a:p>
            <a:pPr lvl="2"/>
            <a:r>
              <a:rPr lang="en-US" altLang="zh-CN" sz="1400"/>
              <a:t>cache.set("foo", foo)</a:t>
            </a:r>
            <a:endParaRPr lang="en-US" altLang="zh-CN" sz="1400"/>
          </a:p>
          <a:p>
            <a:pPr lvl="2"/>
            <a:r>
              <a:rPr lang="en-US" altLang="zh-CN" sz="1400"/>
              <a:t>bar = cache.get("foo")</a:t>
            </a:r>
            <a:endParaRPr lang="en-US" altLang="zh-CN" sz="1400"/>
          </a:p>
          <a:p>
            <a:pPr lvl="1"/>
            <a:r>
              <a:rPr lang="en-US" altLang="zh-CN" sz="1400"/>
              <a:t>Delete</a:t>
            </a:r>
            <a:endParaRPr lang="en-US" altLang="zh-CN" sz="1400"/>
          </a:p>
          <a:p>
            <a:pPr lvl="2"/>
            <a:r>
              <a:rPr lang="en-US" altLang="zh-CN" sz="1200"/>
              <a:t>cache.delete_memoized(user_has_membership)</a:t>
            </a:r>
            <a:endParaRPr lang="en-US" altLang="zh-CN" sz="1200"/>
          </a:p>
          <a:p>
            <a:pPr lvl="1"/>
            <a:r>
              <a:rPr lang="en-US" altLang="zh-CN" sz="1200"/>
              <a:t>Clear</a:t>
            </a:r>
            <a:endParaRPr lang="en-US" altLang="zh-CN" sz="1200"/>
          </a:p>
          <a:p>
            <a:pPr lvl="2"/>
            <a:r>
              <a:rPr lang="en-US" altLang="zh-CN" sz="1200"/>
              <a:t>with app.app_context():</a:t>
            </a:r>
            <a:endParaRPr lang="en-US" altLang="zh-CN" sz="1200"/>
          </a:p>
          <a:p>
            <a:pPr lvl="2"/>
            <a:r>
              <a:rPr lang="en-US" altLang="zh-CN" sz="1200"/>
              <a:t>        cache.clear()</a:t>
            </a:r>
            <a:endParaRPr lang="en-US" altLang="zh-CN" sz="1200"/>
          </a:p>
          <a:p>
            <a:pPr lvl="1"/>
            <a:r>
              <a:rPr lang="en-US" altLang="zh-CN" sz="1400"/>
              <a:t>Cache type</a:t>
            </a:r>
            <a:endParaRPr lang="en-US" altLang="zh-CN" sz="1400"/>
          </a:p>
          <a:p>
            <a:pPr lvl="2"/>
            <a:r>
              <a:rPr lang="en-US" altLang="zh-CN" sz="1200"/>
              <a:t>NullCache</a:t>
            </a:r>
            <a:endParaRPr lang="en-US" altLang="zh-CN" sz="1200"/>
          </a:p>
          <a:p>
            <a:pPr lvl="2"/>
            <a:r>
              <a:rPr lang="en-US" altLang="zh-CN" sz="1200"/>
              <a:t>SimpleCache</a:t>
            </a:r>
            <a:endParaRPr lang="en-US" altLang="zh-CN" sz="1200"/>
          </a:p>
          <a:p>
            <a:pPr lvl="3"/>
            <a:r>
              <a:rPr lang="en-US" altLang="zh-CN" sz="1200"/>
              <a:t>not really thread safe</a:t>
            </a:r>
            <a:endParaRPr lang="en-US" altLang="zh-CN" sz="1200"/>
          </a:p>
          <a:p>
            <a:pPr lvl="2"/>
            <a:r>
              <a:rPr lang="en-US" altLang="zh-CN" sz="1200"/>
              <a:t>FileSystemCache</a:t>
            </a:r>
            <a:endParaRPr lang="en-US" altLang="zh-CN" sz="1200"/>
          </a:p>
          <a:p>
            <a:pPr lvl="2"/>
            <a:r>
              <a:rPr lang="en-US" altLang="zh-CN" sz="1200"/>
              <a:t>RedisCache</a:t>
            </a:r>
            <a:endParaRPr lang="en-US" altLang="zh-CN" sz="1200"/>
          </a:p>
          <a:p>
            <a:pPr lvl="3"/>
            <a:r>
              <a:rPr lang="en-US" altLang="zh-CN" sz="1200"/>
              <a:t>CACHE_REDIS_HOST</a:t>
            </a:r>
            <a:endParaRPr lang="en-US" altLang="zh-CN" sz="1200"/>
          </a:p>
          <a:p>
            <a:pPr lvl="3"/>
            <a:r>
              <a:rPr lang="en-US" altLang="zh-CN" sz="1200"/>
              <a:t>CACHE_REDIS_PORT</a:t>
            </a:r>
            <a:endParaRPr lang="en-US" altLang="zh-CN" sz="1200"/>
          </a:p>
          <a:p>
            <a:pPr lvl="0"/>
            <a:r>
              <a:rPr lang="en-US" altLang="zh-CN" sz="1800"/>
              <a:t>Advantages</a:t>
            </a:r>
            <a:endParaRPr lang="en-US" altLang="zh-CN" sz="1800"/>
          </a:p>
          <a:p>
            <a:pPr lvl="1"/>
            <a:r>
              <a:rPr lang="en-US" altLang="zh-CN" sz="1400"/>
              <a:t>Caching helps in speeding up the process of loading in web development so that the response time in a web application can be reduced.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6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https://flask-cors.readthedocs.io/en/latest/</a:t>
            </a:r>
            <a:endParaRPr lang="en-US" altLang="zh-CN"/>
          </a:p>
          <a:p>
            <a:pPr lvl="0"/>
            <a:r>
              <a:rPr lang="en-US" altLang="zh-CN"/>
              <a:t>Flask-CORS</a:t>
            </a:r>
            <a:endParaRPr lang="en-US" altLang="zh-CN"/>
          </a:p>
          <a:p>
            <a:pPr lvl="1"/>
            <a:r>
              <a:rPr lang="en-US" altLang="zh-CN"/>
              <a:t>pip install -U flask-cors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3430" y="1433195"/>
            <a:ext cx="306451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from flask_cors import CORS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r>
              <a:rPr lang="zh-CN" altLang="en-US"/>
              <a:t>CORS(app)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@app.route("/")</a:t>
            </a:r>
            <a:endParaRPr lang="zh-CN" altLang="en-US"/>
          </a:p>
          <a:p>
            <a:r>
              <a:rPr lang="zh-CN" altLang="en-US"/>
              <a:t>def helloWorld():</a:t>
            </a:r>
            <a:endParaRPr lang="zh-CN" altLang="en-US"/>
          </a:p>
          <a:p>
            <a:r>
              <a:rPr lang="zh-CN" altLang="en-US"/>
              <a:t>  return "Hello, cross-origin-world!"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Text 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https://blog.miguelgrinberg.com/post/the-flask-mega-tutorial-part-xvi-full-text-search</a:t>
            </a:r>
            <a:endParaRPr lang="en-US" altLang="zh-CN"/>
          </a:p>
          <a:p>
            <a:pPr lvl="0"/>
            <a:r>
              <a:rPr lang="en-US" altLang="zh-CN"/>
              <a:t>Elasticsearch</a:t>
            </a:r>
            <a:endParaRPr lang="en-US" altLang="zh-CN"/>
          </a:p>
          <a:p>
            <a:pPr lvl="1"/>
            <a:r>
              <a:rPr lang="en-US" altLang="zh-CN"/>
              <a:t>Install elasticsearch</a:t>
            </a:r>
            <a:endParaRPr lang="en-US" altLang="zh-CN"/>
          </a:p>
          <a:p>
            <a:pPr lvl="2"/>
            <a:r>
              <a:rPr lang="en-US" altLang="zh-CN"/>
              <a:t>curl -fsSL https://artifacts.elastic.co/GPG-KEY-elasticsearch | sudo apt-key add -</a:t>
            </a:r>
            <a:endParaRPr lang="en-US" altLang="zh-CN"/>
          </a:p>
          <a:p>
            <a:pPr lvl="2"/>
            <a:r>
              <a:rPr lang="en-US" altLang="zh-CN"/>
              <a:t>echo "deb https://artifacts.elastic.co/packages/7.x/apt stable main" | sudo tee -a /etc/apt/sources.list.d/elastic-7.x.list</a:t>
            </a:r>
            <a:endParaRPr lang="en-US" altLang="zh-CN"/>
          </a:p>
          <a:p>
            <a:pPr lvl="2"/>
            <a:r>
              <a:rPr lang="en-US" altLang="zh-CN"/>
              <a:t>sudo apt update</a:t>
            </a:r>
            <a:endParaRPr lang="en-US" altLang="zh-CN"/>
          </a:p>
          <a:p>
            <a:pPr lvl="2"/>
            <a:r>
              <a:rPr lang="en-US" altLang="zh-CN"/>
              <a:t>sudo apt install elasticsearch</a:t>
            </a:r>
            <a:endParaRPr lang="en-US" altLang="zh-CN"/>
          </a:p>
          <a:p>
            <a:pPr lvl="1"/>
            <a:r>
              <a:rPr lang="en-US" altLang="zh-CN"/>
              <a:t>/etc/elasticsearch/elasticsearch.yml</a:t>
            </a:r>
            <a:endParaRPr lang="en-US" altLang="zh-CN" sz="2000"/>
          </a:p>
          <a:p>
            <a:pPr lvl="1"/>
            <a:r>
              <a:rPr lang="en-US" altLang="zh-CN" sz="2000"/>
              <a:t>Start elasticsearch service</a:t>
            </a:r>
            <a:endParaRPr lang="en-US" altLang="zh-CN" sz="2000"/>
          </a:p>
          <a:p>
            <a:pPr lvl="2"/>
            <a:r>
              <a:rPr lang="en-US" altLang="zh-CN"/>
              <a:t>sudo service elasticsearch start</a:t>
            </a:r>
            <a:endParaRPr lang="en-US" altLang="zh-CN"/>
          </a:p>
          <a:p>
            <a:pPr lvl="2"/>
            <a:r>
              <a:rPr lang="en-US" altLang="zh-CN" sz="1800"/>
              <a:t>http://localhost:9200/</a:t>
            </a:r>
            <a:endParaRPr lang="en-US" altLang="zh-CN" sz="1800"/>
          </a:p>
          <a:p>
            <a:pPr lvl="1"/>
            <a:r>
              <a:rPr lang="en-US" altLang="zh-CN"/>
              <a:t>pip install elasticsearch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184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https://www.techcoil.com/blog/how-to-create-an-interval-task-that-runs-periodically-within-your-python-3-flask-application-with-flask-apscheduler/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pip install Flask-APScheduler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95210" y="1221740"/>
            <a:ext cx="4113530" cy="4154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Flask</a:t>
            </a:r>
            <a:endParaRPr lang="zh-CN" altLang="en-US" sz="1200"/>
          </a:p>
          <a:p>
            <a:r>
              <a:rPr lang="zh-CN" altLang="en-US" sz="1200"/>
              <a:t>from flask_apscheduler import APScheduler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import multiprocessing</a:t>
            </a:r>
            <a:endParaRPr lang="zh-CN" altLang="en-US" sz="1200"/>
          </a:p>
          <a:p>
            <a:r>
              <a:rPr lang="zh-CN" altLang="en-US" sz="1200"/>
              <a:t>import random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r>
              <a:rPr lang="zh-CN" altLang="en-US" sz="1200"/>
              <a:t>scheduler = APScheduler()</a:t>
            </a:r>
            <a:endParaRPr lang="zh-CN" altLang="en-US" sz="1200"/>
          </a:p>
          <a:p>
            <a:r>
              <a:rPr lang="zh-CN" altLang="en-US" sz="1200"/>
              <a:t>scheduler.init_app(app)</a:t>
            </a:r>
            <a:endParaRPr lang="zh-CN" altLang="en-US" sz="1200"/>
          </a:p>
          <a:p>
            <a:r>
              <a:rPr lang="zh-CN" altLang="en-US" sz="1200"/>
              <a:t>scheduler.start()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INTERVAL_TASK_ID = 'interval-task-id'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simulated_room_temperature = multiprocessing.Value('d', 29)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def interval_task():</a:t>
            </a:r>
            <a:endParaRPr lang="zh-CN" altLang="en-US" sz="1200"/>
          </a:p>
          <a:p>
            <a:r>
              <a:rPr lang="zh-CN" altLang="en-US" sz="1200"/>
              <a:t>    simulated_room_temperature.value = random.uniform(19, 31)</a:t>
            </a:r>
            <a:endParaRPr lang="zh-CN" altLang="en-US" sz="1200"/>
          </a:p>
          <a:p>
            <a:r>
              <a:rPr lang="zh-CN" altLang="en-US" sz="1200"/>
              <a:t> </a:t>
            </a:r>
            <a:endParaRPr lang="zh-CN" altLang="en-US" sz="1200"/>
          </a:p>
          <a:p>
            <a:r>
              <a:rPr lang="zh-CN" altLang="en-US" sz="1200"/>
              <a:t>scheduler.add_job(id=INTERVAL_TASK_ID, func=interval_task, trigger='interval', seconds=2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 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5950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https://flask.palletsprojects.com/en/2.2.x/cli/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/>
              <a:t>sudo docker compose exec flask python manage.py create_db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0745" y="1291590"/>
            <a:ext cx="447675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import click</a:t>
            </a:r>
            <a:endParaRPr lang="zh-CN" altLang="en-US"/>
          </a:p>
          <a:p>
            <a:r>
              <a:rPr lang="zh-CN" altLang="en-US"/>
              <a:t>from flask import Flask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@app.cli.command("create-user")</a:t>
            </a:r>
            <a:endParaRPr lang="zh-CN" altLang="en-US"/>
          </a:p>
          <a:p>
            <a:r>
              <a:rPr lang="zh-CN" altLang="en-US"/>
              <a:t>@click.argument("name")</a:t>
            </a:r>
            <a:endParaRPr lang="zh-CN" altLang="en-US"/>
          </a:p>
          <a:p>
            <a:r>
              <a:rPr lang="zh-CN" altLang="en-US"/>
              <a:t>def create_user(name):</a:t>
            </a:r>
            <a:endParaRPr lang="zh-CN" altLang="en-US"/>
          </a:p>
          <a:p>
            <a:r>
              <a:rPr lang="zh-CN" altLang="en-US"/>
              <a:t>    ...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 run: </a:t>
            </a:r>
            <a:r>
              <a:rPr lang="zh-CN" altLang="en-US"/>
              <a:t>flask create-user admin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https://www.nginx.com/blog/maximizing-python-performance-with-nginx-parti-web-serving-and-caching/</a:t>
            </a:r>
            <a:endParaRPr lang="en-US" altLang="zh-CN"/>
          </a:p>
          <a:p>
            <a:pPr lvl="1"/>
            <a:r>
              <a:rPr lang="en-US" altLang="zh-CN"/>
              <a:t>https://tghw.com/blog/microcaching-for-a-faster-site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wsgi error</a:t>
            </a:r>
            <a:endParaRPr lang="en-US" altLang="zh-CN"/>
          </a:p>
          <a:p>
            <a:pPr lvl="1"/>
            <a:r>
              <a:rPr lang="en-US" altLang="zh-CN"/>
              <a:t>Add “--preload” option to gunicorn command</a:t>
            </a:r>
            <a:endParaRPr lang="en-US" altLang="zh-CN"/>
          </a:p>
          <a:p>
            <a:pPr lvl="2"/>
            <a:r>
              <a:rPr lang="en-US" altLang="zh-CN"/>
              <a:t>more error message can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 Queue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400" b="1">
                <a:sym typeface="+mn-ea"/>
              </a:rPr>
              <a:t>https://blog.miguelgrinberg.com/post/using-celery-with-flask</a:t>
            </a:r>
            <a:endParaRPr lang="en-US" altLang="zh-CN" sz="1400" b="1">
              <a:sym typeface="+mn-ea"/>
            </a:endParaRPr>
          </a:p>
          <a:p>
            <a:pPr lvl="1"/>
            <a:r>
              <a:rPr lang="en-US" altLang="zh-CN" sz="1400" b="1"/>
              <a:t>https://testdriven.io/blog/flask-and-celery/</a:t>
            </a:r>
            <a:endParaRPr lang="en-US" altLang="zh-CN" sz="1400" b="1"/>
          </a:p>
          <a:p>
            <a:pPr lvl="1"/>
            <a:r>
              <a:rPr lang="en-US" altLang="zh-CN" sz="1400" b="1"/>
              <a:t>https://flask.palletsprojects.com/en/2.2.x/patterns/celery/</a:t>
            </a:r>
            <a:endParaRPr lang="en-US" altLang="zh-CN" sz="1400" b="1"/>
          </a:p>
          <a:p>
            <a:pPr lvl="1"/>
            <a:r>
              <a:rPr lang="en-US" altLang="zh-CN" sz="1400"/>
              <a:t>https://docs.celeryq.dev/en/latest/</a:t>
            </a:r>
            <a:endParaRPr lang="en-US" altLang="zh-CN" sz="1400"/>
          </a:p>
          <a:p>
            <a:pPr lvl="1"/>
            <a:r>
              <a:rPr lang="en-US" altLang="zh-CN" sz="1400"/>
              <a:t>https://medium.com/@frassetto.stefano/flask-celery-howto-d106958a15fe</a:t>
            </a:r>
            <a:endParaRPr lang="en-US" altLang="zh-CN" sz="1400"/>
          </a:p>
          <a:p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 b="1"/>
              <a:t>A powerful task queue</a:t>
            </a:r>
            <a:endParaRPr lang="en-US" altLang="zh-CN" sz="1400" b="1"/>
          </a:p>
          <a:p>
            <a:pPr lvl="1"/>
            <a:r>
              <a:rPr lang="en-US" altLang="zh-CN" sz="1400"/>
              <a:t>pip install celery</a:t>
            </a:r>
            <a:endParaRPr lang="en-US" altLang="zh-CN" sz="1400"/>
          </a:p>
          <a:p>
            <a:pPr lvl="1"/>
            <a:r>
              <a:rPr lang="en-US" altLang="zh-CN" sz="1400"/>
              <a:t>https://flask.palletsprojects.com/en/1.1.x/patterns/celery/</a:t>
            </a:r>
            <a:endParaRPr lang="en-US" altLang="zh-CN" sz="1400"/>
          </a:p>
          <a:p>
            <a:pPr lvl="1"/>
            <a:r>
              <a:rPr lang="en-US" altLang="zh-CN" sz="1400"/>
              <a:t>Depends a message queue broker service (redis)</a:t>
            </a:r>
            <a:endParaRPr lang="en-US" altLang="zh-CN" sz="1400"/>
          </a:p>
          <a:p>
            <a:pPr lvl="1"/>
            <a:r>
              <a:rPr lang="en-US" altLang="zh-CN" sz="1400"/>
              <a:t>A celery worker process needs to run to receive and execute the task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Celery(name, backend='url_backend' broker='url_broker')</a:t>
            </a:r>
            <a:endParaRPr lang="en-US" altLang="zh-CN" sz="1400"/>
          </a:p>
          <a:p>
            <a:pPr lvl="2"/>
            <a:r>
              <a:rPr lang="en-US" altLang="zh-CN" sz="1200"/>
              <a:t>result backend</a:t>
            </a:r>
            <a:endParaRPr lang="en-US" altLang="zh-CN" sz="1200"/>
          </a:p>
          <a:p>
            <a:pPr lvl="1"/>
            <a:r>
              <a:rPr lang="en-US" altLang="zh-CN" sz="1400"/>
              <a:t>create celery object along with app, before blueprint register</a:t>
            </a:r>
            <a:endParaRPr lang="en-US" altLang="zh-CN" sz="1400"/>
          </a:p>
          <a:p>
            <a:pPr lvl="1"/>
            <a:r>
              <a:rPr lang="en-US" altLang="zh-CN" sz="1400"/>
              <a:t>write celery.task function (must be json serializable)</a:t>
            </a:r>
            <a:endParaRPr lang="en-US" altLang="zh-CN" sz="1400"/>
          </a:p>
        </p:txBody>
      </p:sp>
      <p:sp>
        <p:nvSpPr>
          <p:cNvPr id="4" name="圆角矩形 3"/>
          <p:cNvSpPr/>
          <p:nvPr/>
        </p:nvSpPr>
        <p:spPr>
          <a:xfrm>
            <a:off x="78308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2405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  <a:p>
            <a:pPr algn="ctr"/>
            <a:r>
              <a:rPr lang="en-US" altLang="zh-CN"/>
              <a:t>(redis)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63625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8957310" y="226822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349865" y="228663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4875" y="3727450"/>
            <a:ext cx="4653915" cy="286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celery import Celery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def make_celery(app):</a:t>
            </a:r>
            <a:endParaRPr lang="zh-CN" altLang="en-US" sz="1200"/>
          </a:p>
          <a:p>
            <a:r>
              <a:rPr lang="zh-CN" altLang="en-US" sz="1200"/>
              <a:t>    celery = Celery(app.import_name, backend=app.config['CELERY_RESULT_BACKEND'],</a:t>
            </a:r>
            <a:endParaRPr lang="zh-CN" altLang="en-US" sz="1200"/>
          </a:p>
          <a:p>
            <a:r>
              <a:rPr lang="zh-CN" altLang="en-US" sz="1200"/>
              <a:t>                    broker=app.config['CELERY_BROKER_URL'])</a:t>
            </a:r>
            <a:endParaRPr lang="zh-CN" altLang="en-US" sz="1200"/>
          </a:p>
          <a:p>
            <a:r>
              <a:rPr lang="zh-CN" altLang="en-US" sz="1200"/>
              <a:t>    celery.conf.update(app.config)</a:t>
            </a:r>
            <a:endParaRPr lang="zh-CN" altLang="en-US" sz="1200"/>
          </a:p>
          <a:p>
            <a:r>
              <a:rPr lang="zh-CN" altLang="en-US" sz="1200"/>
              <a:t>    TaskBase = celery.Task</a:t>
            </a:r>
            <a:endParaRPr lang="zh-CN" altLang="en-US" sz="1200"/>
          </a:p>
          <a:p>
            <a:r>
              <a:rPr lang="zh-CN" altLang="en-US" sz="1200"/>
              <a:t>    class ContextTask(TaskBase):</a:t>
            </a:r>
            <a:endParaRPr lang="zh-CN" altLang="en-US" sz="1200"/>
          </a:p>
          <a:p>
            <a:r>
              <a:rPr lang="zh-CN" altLang="en-US" sz="1200"/>
              <a:t>        abstract = True</a:t>
            </a:r>
            <a:endParaRPr lang="zh-CN" altLang="en-US" sz="1200"/>
          </a:p>
          <a:p>
            <a:r>
              <a:rPr lang="zh-CN" altLang="en-US" sz="1200"/>
              <a:t>        def __call__(self, *args, **kwargs):</a:t>
            </a:r>
            <a:endParaRPr lang="zh-CN" altLang="en-US" sz="1200"/>
          </a:p>
          <a:p>
            <a:r>
              <a:rPr lang="zh-CN" altLang="en-US" sz="1200"/>
              <a:t>            with app.app_context():</a:t>
            </a:r>
            <a:endParaRPr lang="zh-CN" altLang="en-US" sz="1200"/>
          </a:p>
          <a:p>
            <a:r>
              <a:rPr lang="zh-CN" altLang="en-US" sz="1200"/>
              <a:t>                return TaskBase.__call__(self, *args, **kwargs)</a:t>
            </a:r>
            <a:endParaRPr lang="zh-CN" altLang="en-US" sz="1200"/>
          </a:p>
          <a:p>
            <a:r>
              <a:rPr lang="zh-CN" altLang="en-US" sz="1200"/>
              <a:t>    celery.Task = ContextTask</a:t>
            </a:r>
            <a:endParaRPr lang="zh-CN" altLang="en-US" sz="1200"/>
          </a:p>
          <a:p>
            <a:r>
              <a:rPr lang="zh-CN" altLang="en-US" sz="1200"/>
              <a:t>    return celery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5450" cy="4549140"/>
          </a:xfrm>
        </p:spPr>
        <p:txBody>
          <a:bodyPr>
            <a:normAutofit fontScale="70000"/>
          </a:bodyPr>
          <a:p>
            <a:r>
              <a:rPr lang="en-US" altLang="zh-CN"/>
              <a:t>Workers</a:t>
            </a:r>
            <a:endParaRPr lang="en-US" altLang="zh-CN"/>
          </a:p>
          <a:p>
            <a:pPr lvl="1"/>
            <a:r>
              <a:rPr lang="en-US" altLang="zh-CN" sz="2000"/>
              <a:t>background jobs</a:t>
            </a:r>
            <a:endParaRPr lang="en-US" altLang="zh-CN" sz="2000"/>
          </a:p>
          <a:p>
            <a:pPr lvl="0"/>
            <a:r>
              <a:rPr lang="en-US" altLang="zh-CN" sz="2400"/>
              <a:t>Message broker</a:t>
            </a:r>
            <a:endParaRPr lang="en-US" altLang="zh-CN" sz="2400"/>
          </a:p>
          <a:p>
            <a:pPr lvl="1"/>
            <a:r>
              <a:rPr lang="en-US" altLang="zh-CN"/>
              <a:t>The client communicates with the the workers through a message queue, such as Redis</a:t>
            </a:r>
            <a:endParaRPr lang="en-US" altLang="zh-CN"/>
          </a:p>
          <a:p>
            <a:r>
              <a:rPr lang="en-US" altLang="zh-CN"/>
              <a:t>States</a:t>
            </a:r>
            <a:endParaRPr lang="en-US" altLang="zh-CN"/>
          </a:p>
          <a:p>
            <a:pPr lvl="1"/>
            <a:r>
              <a:rPr lang="en-US" altLang="zh-CN"/>
              <a:t>PENDING (waiting for execution or unknown task id)</a:t>
            </a:r>
            <a:endParaRPr lang="en-US" altLang="zh-CN"/>
          </a:p>
          <a:p>
            <a:pPr lvl="1"/>
            <a:r>
              <a:rPr lang="en-US" altLang="zh-CN"/>
              <a:t>STARTED (task has been started)</a:t>
            </a:r>
            <a:endParaRPr lang="en-US" altLang="zh-CN"/>
          </a:p>
          <a:p>
            <a:pPr lvl="1"/>
            <a:r>
              <a:rPr lang="en-US" altLang="zh-CN"/>
              <a:t>SUCCESS (task executed successfully)</a:t>
            </a:r>
            <a:endParaRPr lang="en-US" altLang="zh-CN"/>
          </a:p>
          <a:p>
            <a:pPr lvl="1"/>
            <a:r>
              <a:rPr lang="en-US" altLang="zh-CN"/>
              <a:t>FAILURE (task execution resulted in exception)</a:t>
            </a:r>
            <a:endParaRPr lang="en-US" altLang="zh-CN"/>
          </a:p>
          <a:p>
            <a:pPr lvl="1"/>
            <a:r>
              <a:rPr lang="en-US" altLang="zh-CN"/>
              <a:t>RETRY (task is being retried)</a:t>
            </a:r>
            <a:endParaRPr lang="en-US" altLang="zh-CN"/>
          </a:p>
          <a:p>
            <a:pPr lvl="1"/>
            <a:r>
              <a:rPr lang="en-US" altLang="zh-CN"/>
              <a:t>REVOKED (task has been revoked)</a:t>
            </a:r>
            <a:endParaRPr lang="en-US" altLang="zh-CN"/>
          </a:p>
          <a:p>
            <a:pPr lvl="0"/>
            <a:r>
              <a:rPr lang="en-US" altLang="zh-CN"/>
              <a:t>state, info</a:t>
            </a:r>
            <a:endParaRPr lang="en-US" altLang="zh-CN"/>
          </a:p>
          <a:p>
            <a:pPr lvl="0"/>
            <a:r>
              <a:rPr lang="en-US" altLang="zh-CN"/>
              <a:t>update_state</a:t>
            </a:r>
            <a:endParaRPr lang="en-US" altLang="zh-CN"/>
          </a:p>
          <a:p>
            <a:pPr lvl="1"/>
            <a:r>
              <a:rPr lang="en-US" altLang="zh-CN"/>
              <a:t>self.update_state(state='PROGRESS', meta={'done': i, 'total': n})</a:t>
            </a:r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497638" y="1211580"/>
            <a:ext cx="5057775" cy="4305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CLI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https://docs.celeryq.dev/en/stable/reference/cli.html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Run celery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celery </a:t>
            </a:r>
            <a:r>
              <a:rPr lang="en-US" altLang="zh-CN" b="1">
                <a:sym typeface="+mn-ea"/>
              </a:rPr>
              <a:t>worker </a:t>
            </a:r>
            <a:r>
              <a:rPr lang="en-US" altLang="zh-CN">
                <a:sym typeface="+mn-ea"/>
              </a:rPr>
              <a:t>-A app.celery --loglevel=info -P threads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-A &lt;name&gt;: app name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-P --pool &lt;pool&gt;: pool implementation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options: prefork|eventlet|gevent|solo|processes|threads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threads: allow to spawn child processes</a:t>
            </a:r>
            <a:endParaRPr lang="en-US" altLang="zh-CN" sz="1600"/>
          </a:p>
          <a:p>
            <a:pPr lvl="2"/>
            <a:r>
              <a:rPr lang="en-US" altLang="zh-CN">
                <a:sym typeface="+mn-ea"/>
              </a:rPr>
              <a:t>-c --concurrency &lt;concurrency&gt;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Number of child processes processing the queue. The default is the number of CPUs available on your system.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/>
              <a:t>--time-limit &lt;time_limit&gt;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z="1600"/>
              <a:t>Enables a hard time limit (in seconds int/float) for tasks</a:t>
            </a:r>
            <a:endParaRPr lang="en-US" altLang="zh-CN" sz="1600"/>
          </a:p>
          <a:p>
            <a:pPr lvl="2"/>
            <a:r>
              <a:rPr lang="en-US" altLang="zh-CN"/>
              <a:t>--max-tasks-per-child &lt;max_tasks_per_child&gt;</a:t>
            </a:r>
            <a:endParaRPr lang="en-US" altLang="zh-CN"/>
          </a:p>
          <a:p>
            <a:pPr lvl="3"/>
            <a:r>
              <a:rPr lang="en-US" altLang="zh-CN" sz="1600"/>
              <a:t>Maximum number of tasks a pool worker can execute before it’s terminated and replaced by a new worker.</a:t>
            </a:r>
            <a:endParaRPr lang="en-US" altLang="zh-CN" sz="1600"/>
          </a:p>
          <a:p>
            <a:pPr lvl="2"/>
            <a:r>
              <a:rPr lang="en-US" altLang="zh-CN"/>
              <a:t>--max-memory-per-child &lt;max_memory_per_child&gt;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celery </a:t>
            </a:r>
            <a:r>
              <a:rPr lang="en-US" altLang="zh-CN" b="1">
                <a:sym typeface="+mn-ea"/>
              </a:rPr>
              <a:t>status</a:t>
            </a:r>
            <a:endParaRPr lang="en-US" altLang="zh-CN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Impl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58965" cy="4549140"/>
          </a:xfrm>
        </p:spPr>
        <p:txBody>
          <a:bodyPr>
            <a:normAutofit fontScale="70000"/>
          </a:bodyPr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celery -A app.celery inspect active</a:t>
            </a:r>
            <a:endParaRPr lang="en-US" altLang="zh-CN"/>
          </a:p>
          <a:p>
            <a:pPr lvl="1"/>
            <a:r>
              <a:rPr lang="en-US" altLang="zh-CN"/>
              <a:t>celery -A app.celery status</a:t>
            </a:r>
            <a:endParaRPr lang="en-US" altLang="zh-CN"/>
          </a:p>
          <a:p>
            <a:pPr lvl="0"/>
            <a:r>
              <a:rPr lang="en-US" altLang="zh-CN"/>
              <a:t>Decorators</a:t>
            </a:r>
            <a:endParaRPr lang="en-US" altLang="zh-CN"/>
          </a:p>
          <a:p>
            <a:pPr lvl="1"/>
            <a:r>
              <a:rPr lang="en-US" altLang="zh-CN"/>
              <a:t>@app.task(bind=True, name=’task_name’)</a:t>
            </a:r>
            <a:endParaRPr lang="en-US" altLang="zh-CN"/>
          </a:p>
          <a:p>
            <a:pPr lvl="2"/>
            <a:r>
              <a:rPr lang="en-US" altLang="zh-CN" sz="1800"/>
              <a:t>bind: the first argument to the task will always be the task instance (self)</a:t>
            </a:r>
            <a:endParaRPr lang="en-US" altLang="zh-CN"/>
          </a:p>
          <a:p>
            <a:pPr lvl="1"/>
            <a:r>
              <a:rPr lang="en-US" altLang="zh-CN"/>
              <a:t>@shared_task</a:t>
            </a:r>
            <a:endParaRPr lang="en-US" altLang="zh-CN"/>
          </a:p>
          <a:p>
            <a:pPr lvl="0"/>
            <a:r>
              <a:rPr lang="en-US" altLang="zh-CN"/>
              <a:t>Task inheritance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from celery.utils.log import get_task_logger</a:t>
            </a:r>
            <a:endParaRPr lang="en-US" altLang="zh-CN"/>
          </a:p>
          <a:p>
            <a:pPr lvl="1"/>
            <a:r>
              <a:rPr lang="en-US" altLang="zh-CN"/>
              <a:t>logger = get_task_logger(__name__)</a:t>
            </a:r>
            <a:endParaRPr lang="en-US" altLang="zh-CN"/>
          </a:p>
          <a:p>
            <a:pPr lvl="0"/>
            <a:r>
              <a:rPr lang="en-US" altLang="zh-CN"/>
              <a:t>Built-in states</a:t>
            </a:r>
            <a:endParaRPr lang="en-US" altLang="zh-CN"/>
          </a:p>
          <a:p>
            <a:pPr lvl="1"/>
            <a:r>
              <a:rPr lang="en-US" altLang="zh-CN"/>
              <a:t>PENDING STARTED SUCCESS FAILURE RETRY REVOKED  </a:t>
            </a:r>
            <a:endParaRPr lang="en-US" altLang="zh-CN"/>
          </a:p>
          <a:p>
            <a:pPr lvl="0"/>
            <a:r>
              <a:rPr lang="en-US" altLang="zh-CN"/>
              <a:t>Class based task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56575" y="1144905"/>
            <a:ext cx="3402965" cy="48615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from celery import Task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class MyTask(Task):</a:t>
            </a:r>
            <a:endParaRPr lang="zh-CN" altLang="en-US" sz="1000"/>
          </a:p>
          <a:p>
            <a:r>
              <a:rPr lang="zh-CN" altLang="en-US" sz="1000"/>
              <a:t>    ignore_result = True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def run(self, source, *args, **kwargs):</a:t>
            </a:r>
            <a:endParaRPr lang="zh-CN" altLang="en-US" sz="1000"/>
          </a:p>
          <a:p>
            <a:r>
              <a:rPr lang="zh-CN" altLang="en-US" sz="1000"/>
              <a:t>        self.source = source</a:t>
            </a:r>
            <a:endParaRPr lang="zh-CN" altLang="en-US" sz="1000"/>
          </a:p>
          <a:p>
            <a:r>
              <a:rPr lang="zh-CN" altLang="en-US" sz="1000"/>
              <a:t>        data = self.collect_data()</a:t>
            </a:r>
            <a:endParaRPr lang="zh-CN" altLang="en-US" sz="1000"/>
          </a:p>
          <a:p>
            <a:r>
              <a:rPr lang="zh-CN" altLang="en-US" sz="1000"/>
              <a:t>        self.generate_file(data)</a:t>
            </a:r>
            <a:endParaRPr lang="zh-CN" altLang="en-US" sz="1000"/>
          </a:p>
          <a:p>
            <a:r>
              <a:rPr lang="zh-CN" altLang="en-US" sz="1000"/>
              <a:t>    </a:t>
            </a:r>
            <a:endParaRPr lang="zh-CN" altLang="en-US" sz="1000"/>
          </a:p>
          <a:p>
            <a:r>
              <a:rPr lang="zh-CN" altLang="en-US" sz="1000"/>
              <a:t> </a:t>
            </a:r>
            <a:r>
              <a:rPr lang="en-US" altLang="zh-CN" sz="1000"/>
              <a:t>   </a:t>
            </a:r>
            <a:r>
              <a:rPr lang="zh-CN" altLang="en-US" sz="1000"/>
              <a:t># Wrap the celery app within the Flask context</a:t>
            </a:r>
            <a:endParaRPr lang="zh-CN" altLang="en-US" sz="1000"/>
          </a:p>
          <a:p>
            <a:r>
              <a:rPr lang="zh-CN" altLang="en-US" sz="1000"/>
              <a:t>    def bind(self, app):</a:t>
            </a:r>
            <a:endParaRPr lang="zh-CN" altLang="en-US" sz="1000"/>
          </a:p>
          <a:p>
            <a:r>
              <a:rPr lang="zh-CN" altLang="en-US" sz="1000"/>
              <a:t>        return super(self.__class__, self).bind(celery_app)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@app.task</a:t>
            </a:r>
            <a:endParaRPr lang="zh-CN" altLang="en-US" sz="1000"/>
          </a:p>
          <a:p>
            <a:r>
              <a:rPr lang="zh-CN" altLang="en-US" sz="1000"/>
              <a:t>def my_task(source):</a:t>
            </a:r>
            <a:endParaRPr lang="zh-CN" altLang="en-US" sz="1000"/>
          </a:p>
          <a:p>
            <a:r>
              <a:rPr lang="zh-CN" altLang="en-US" sz="1000"/>
              <a:t>    MyTask().run(source)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# Run on Celery worker now</a:t>
            </a:r>
            <a:endParaRPr lang="zh-CN" altLang="en-US" sz="1000"/>
          </a:p>
          <a:p>
            <a:r>
              <a:rPr lang="en-US" altLang="zh-CN" sz="1000"/>
              <a:t>result = my_</a:t>
            </a:r>
            <a:r>
              <a:rPr lang="zh-CN" altLang="en-US" sz="1000"/>
              <a:t>task.delay(123)</a:t>
            </a:r>
            <a:endParaRPr lang="zh-CN" altLang="en-US" sz="1000"/>
          </a:p>
          <a:p>
            <a:r>
              <a:rPr lang="zh-CN" altLang="en-US" sz="1000"/>
              <a:t># Run on Celery worker at a sepcfic time 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task.apply_async(args=[123], eta=datetime(2015, 6, 5, 12, 30, 22))</a:t>
            </a:r>
            <a:endParaRPr lang="zh-CN" altLang="en-US" sz="1000"/>
          </a:p>
          <a:p>
            <a:r>
              <a:rPr lang="zh-CN" altLang="en-US" sz="1000"/>
              <a:t># Run task directly, No celery worker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task.run(123)</a:t>
            </a:r>
            <a:endParaRPr lang="zh-CN" altLang="en-US" sz="1000"/>
          </a:p>
          <a:p>
            <a:r>
              <a:rPr lang="en-US" altLang="zh-CN" sz="1000"/>
              <a:t>result = </a:t>
            </a:r>
            <a:r>
              <a:rPr lang="en-US" altLang="zh-CN" sz="1000">
                <a:sym typeface="+mn-ea"/>
              </a:rPr>
              <a:t>my_</a:t>
            </a:r>
            <a:r>
              <a:rPr lang="zh-CN" altLang="en-US" sz="1000"/>
              <a:t>task(123)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from celery.result import AsyncResult</a:t>
            </a:r>
            <a:endParaRPr lang="zh-CN" altLang="en-US" sz="1000"/>
          </a:p>
          <a:p>
            <a:r>
              <a:rPr lang="en-US" altLang="zh-CN" sz="1000"/>
              <a:t># query task status</a:t>
            </a:r>
            <a:endParaRPr lang="zh-CN" altLang="en-US" sz="1000"/>
          </a:p>
          <a:p>
            <a:r>
              <a:rPr lang="zh-CN" altLang="en-US" sz="1000"/>
              <a:t>result = </a:t>
            </a:r>
            <a:r>
              <a:rPr lang="en-US" altLang="zh-CN" sz="1000"/>
              <a:t>my_task.</a:t>
            </a:r>
            <a:r>
              <a:rPr lang="zh-CN" altLang="en-US" sz="1000"/>
              <a:t>AsyncResult(</a:t>
            </a:r>
            <a:r>
              <a:rPr lang="en-US" altLang="zh-CN" sz="1000"/>
              <a:t>result.</a:t>
            </a:r>
            <a:r>
              <a:rPr lang="zh-CN" altLang="en-US" sz="1000"/>
              <a:t>id)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 - Monitoring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120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https://docs.celeryq.dev/en/latest/userguide/monitoring.html</a:t>
            </a:r>
            <a:endParaRPr lang="en-US" altLang="zh-CN"/>
          </a:p>
          <a:p>
            <a:pPr lvl="0"/>
            <a:r>
              <a:rPr lang="en-US" altLang="zh-CN"/>
              <a:t>Flower</a:t>
            </a:r>
            <a:endParaRPr lang="en-US" altLang="zh-CN"/>
          </a:p>
          <a:p>
            <a:pPr lvl="1"/>
            <a:r>
              <a:rPr lang="en-US" altLang="zh-CN"/>
              <a:t>web-based monitoring</a:t>
            </a:r>
            <a:endParaRPr lang="en-US" altLang="zh-CN"/>
          </a:p>
          <a:p>
            <a:pPr lvl="1"/>
            <a:r>
              <a:rPr lang="en-US" altLang="zh-CN"/>
              <a:t>pip install flower</a:t>
            </a:r>
            <a:endParaRPr lang="en-US" altLang="zh-CN"/>
          </a:p>
          <a:p>
            <a:pPr lvl="0"/>
            <a:r>
              <a:rPr lang="en-US" altLang="zh-CN"/>
              <a:t>celery -A {proj} events</a:t>
            </a:r>
            <a:endParaRPr lang="en-US" altLang="zh-CN"/>
          </a:p>
          <a:p>
            <a:pPr lvl="0"/>
            <a:r>
              <a:rPr lang="en-US" altLang="zh-CN"/>
              <a:t>For Redis broker</a:t>
            </a:r>
            <a:endParaRPr lang="en-US" altLang="zh-CN"/>
          </a:p>
          <a:p>
            <a:pPr lvl="1"/>
            <a:r>
              <a:rPr lang="en-US" altLang="zh-CN"/>
              <a:t>redis-cli -h HOST -p PORT -n DATABASE_NUMBER keys \*</a:t>
            </a:r>
            <a:endParaRPr lang="en-US" altLang="zh-CN"/>
          </a:p>
          <a:p>
            <a:pPr lvl="0"/>
            <a:r>
              <a:rPr lang="en-US" altLang="zh-CN"/>
              <a:t>Event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144260" y="1211580"/>
            <a:ext cx="5477510" cy="4724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flask-sqlalchemy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Autofit/>
          </a:bodyPr>
          <a:p>
            <a:r>
              <a:rPr lang="en-US" altLang="zh-CN" sz="1800">
                <a:sym typeface="+mn-ea"/>
              </a:rPr>
              <a:t>References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https://flask-sqlalchemy.palletsprojects.com/en/2.x/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https://docs.sqlalchemy.org/en/14/faq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https://www.codedisciples.in/flask-sqlalchemy-queries.html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DB toolkit and ORM(Object-Relational Mapper) implementation written in Python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600"/>
          </a:p>
          <a:p>
            <a:pPr lvl="0"/>
            <a:r>
              <a:rPr lang="en-US" altLang="zh-CN" sz="1800">
                <a:sym typeface="+mn-ea"/>
              </a:rPr>
              <a:t>Install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pip install flask-sqlalchemy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Add/Delete/Update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>
            <a:normAutofit lnSpcReduction="20000"/>
          </a:bodyPr>
          <a:p>
            <a:pPr algn="l">
              <a:buClrTx/>
              <a:buSzTx/>
            </a:pPr>
            <a:r>
              <a:rPr lang="en-US" altLang="zh-CN" sz="1600">
                <a:sym typeface="+mn-ea"/>
              </a:rPr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__tablename__ = 'tn'</a:t>
            </a:r>
            <a:endParaRPr lang="en-US" altLang="zh-CN" sz="16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db.session.add_all([fld1, fld2, fld3])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MyModel.query.delete()	// delete all records in table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036435" y="138112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28895" cy="4549140"/>
          </a:xfrm>
        </p:spPr>
        <p:txBody>
          <a:bodyPr/>
          <a:p>
            <a:pPr lvl="0"/>
            <a:r>
              <a:rPr lang="en-US" altLang="zh-CN" sz="1400">
                <a:sym typeface="+mn-ea"/>
              </a:rPr>
              <a:t>Query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MyModel.query.all()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MyModel.query.filter_by(field='value').all()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MyModel.query.filter_by(filed='value').first()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obj_list = MyModel.query.filter(or_(MyMode.field1=='value', MyModel.field2&gt;value2))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obj_list = MyModel.query.order_by(MyModel.field).all()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MyModel.query.get(1) // query by primary key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obj = MyModel.query.all()</a:t>
            </a:r>
            <a:endParaRPr lang="en-US" altLang="zh-CN" sz="12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Inner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400">
                <a:sym typeface="+mn-ea"/>
              </a:rPr>
              <a:t>Outer join</a:t>
            </a:r>
            <a:endParaRPr lang="en-US" altLang="zh-CN" sz="1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db.session.query(Folder, File)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.outerjoin(File, Folder.id == File.folder_id)</a:t>
            </a:r>
            <a:endParaRPr lang="en-US" altLang="zh-CN" sz="12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1200">
                <a:sym typeface="+mn-ea"/>
              </a:rPr>
              <a:t>    .all()</a:t>
            </a:r>
            <a:endParaRPr lang="en-US" altLang="zh-CN" sz="12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096000" y="1211580"/>
          <a:ext cx="5813425" cy="246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45"/>
                <a:gridCol w="464058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Function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Explanation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filter()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把过滤器添加到原查询上，返回一个新查询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filter_by()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把等值过滤器添加到原查询上，返回一个新查询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limit()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使用指定的值限制原查询返回的结果数量，返回一个新查询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offset()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偏移原查询返回的结果，返回一个新查询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order_by()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根据指定条件对原查询结果进行排序，返回一个新查询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group_by()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根据指定条件对原查询结果进行分组，返回一个新查询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096000" y="3937635"/>
          <a:ext cx="5814060" cy="236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35"/>
                <a:gridCol w="458152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Function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Explanation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all()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以列表形式返回查询的所有结果</a:t>
                      </a:r>
                      <a:endParaRPr lang="zh-CN" alt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first()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返回查询的第一个结果，如果没有结果，则返回None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get()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返回指定主键对应的行，如果没有对应的行，则返回None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count()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返回查询结果的数量</a:t>
                      </a:r>
                      <a:endParaRPr lang="zh-CN" altLang="en-US" sz="1400"/>
                    </a:p>
                  </a:txBody>
                  <a:tcPr/>
                </a:tc>
              </a:tr>
              <a:tr h="309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paginate()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返回一个Paginate对象，它包含指定范围内的结果</a:t>
                      </a:r>
                      <a:endParaRPr lang="zh-CN" altLang="en-US" sz="1400"/>
                    </a:p>
                  </a:txBody>
                  <a:tcPr/>
                </a:tc>
              </a:tr>
              <a:tr h="30988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Pitfalls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</a:t>
            </a:r>
            <a:endParaRPr lang="en-US" altLang="zh-CN"/>
          </a:p>
          <a:p>
            <a:pPr lvl="1"/>
            <a:r>
              <a:rPr lang="en-US" altLang="zh-CN"/>
              <a:t>from sqlalchemy import func</a:t>
            </a:r>
            <a:endParaRPr lang="en-US" altLang="zh-CN" sz="2000"/>
          </a:p>
          <a:p>
            <a:pPr lvl="1"/>
            <a:r>
              <a:rPr lang="en-US" altLang="zh-CN"/>
              <a:t>session.query(func.max(table_name.column_name)).first()</a:t>
            </a:r>
            <a:endParaRPr lang="en-US" altLang="zh-CN"/>
          </a:p>
          <a:p>
            <a:r>
              <a:rPr lang="en-US" altLang="zh-CN"/>
              <a:t>Pitfalls</a:t>
            </a:r>
            <a:endParaRPr lang="en-US" altLang="zh-CN"/>
          </a:p>
          <a:p>
            <a:pPr lvl="1"/>
            <a:r>
              <a:rPr lang="en-US" altLang="zh-CN"/>
              <a:t>Avoid calling commit too many times</a:t>
            </a:r>
            <a:endParaRPr lang="en-US" altLang="zh-CN"/>
          </a:p>
          <a:p>
            <a:pPr lvl="2"/>
            <a:r>
              <a:rPr lang="en-US" altLang="zh-CN"/>
              <a:t>called once near the end of a router handler</a:t>
            </a:r>
            <a:endParaRPr lang="en-US" altLang="zh-CN"/>
          </a:p>
          <a:p>
            <a:pPr lvl="1"/>
            <a:r>
              <a:rPr lang="en-US" altLang="zh-CN"/>
              <a:t>gunicorn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--preload MUST NOT be used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/>
              <a:t>uwsgi (or gunicorn) starts, multiple workers are forked from the first process.</a:t>
            </a:r>
            <a:endParaRPr lang="en-US" altLang="zh-CN"/>
          </a:p>
          <a:p>
            <a:pPr lvl="3"/>
            <a:r>
              <a:rPr lang="en-US" altLang="zh-CN"/>
              <a:t>If preload is set: If there is a request in the first process when it starts, then this opens a database connection and the connection is forked to the next process. But in the database, of course, no new connection is opened and a broken connection occurs.</a:t>
            </a:r>
            <a:endParaRPr lang="en-US" altLang="zh-CN"/>
          </a:p>
          <a:p>
            <a:pPr lvl="3"/>
            <a:r>
              <a:rPr lang="en-US" altLang="zh-CN"/>
              <a:t>If preload is not set: workers do not fork, but run themselves and open their normal connections themselves</a:t>
            </a:r>
            <a:endParaRPr lang="en-US" altLang="zh-CN"/>
          </a:p>
          <a:p>
            <a:pPr lvl="2"/>
            <a:r>
              <a:rPr lang="en-US" altLang="zh-CN"/>
              <a:t>https://github.com/psycopg/psycopg2/issues/281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sudo apt install sqlite3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sqlite3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.help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.open {db_filename}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.tables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select * from {table_name};</a:t>
            </a:r>
            <a:endParaRPr lang="en-US" altLang="zh-CN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.quit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6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https://dev.to/zchtodd_79/building-a-saas-app-beyond-the-basics-part-ii-1h90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8491855" y="3730625"/>
            <a:ext cx="2917190" cy="2891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sz="1400"/>
              <a:t>from flask.cli import FlaskGroup</a:t>
            </a:r>
            <a:endParaRPr sz="1400"/>
          </a:p>
          <a:p>
            <a:r>
              <a:rPr sz="1400"/>
              <a:t>from app import app, db</a:t>
            </a:r>
            <a:endParaRPr sz="1400"/>
          </a:p>
          <a:p>
            <a:endParaRPr sz="1400"/>
          </a:p>
          <a:p>
            <a:r>
              <a:rPr sz="1400"/>
              <a:t>cli = FlaskGroup(app)</a:t>
            </a:r>
            <a:endParaRPr sz="1400"/>
          </a:p>
          <a:p>
            <a:endParaRPr sz="1400"/>
          </a:p>
          <a:p>
            <a:r>
              <a:rPr sz="1400"/>
              <a:t>@cli.command('create_db')</a:t>
            </a:r>
            <a:endParaRPr sz="1400"/>
          </a:p>
          <a:p>
            <a:r>
              <a:rPr sz="1400"/>
              <a:t>def create_db():</a:t>
            </a:r>
            <a:endParaRPr sz="1400"/>
          </a:p>
          <a:p>
            <a:r>
              <a:rPr sz="1400"/>
              <a:t>    db.drop_all()</a:t>
            </a:r>
            <a:endParaRPr sz="1400"/>
          </a:p>
          <a:p>
            <a:r>
              <a:rPr sz="1400"/>
              <a:t>    db.create_all()</a:t>
            </a:r>
            <a:endParaRPr sz="1400"/>
          </a:p>
          <a:p>
            <a:r>
              <a:rPr sz="1400"/>
              <a:t>    db.session.commit()</a:t>
            </a:r>
            <a:endParaRPr sz="1400"/>
          </a:p>
          <a:p>
            <a:endParaRPr sz="1400"/>
          </a:p>
          <a:p>
            <a:r>
              <a:rPr sz="1400"/>
              <a:t>if __name__ == "__main__":</a:t>
            </a:r>
            <a:endParaRPr sz="1400"/>
          </a:p>
          <a:p>
            <a:r>
              <a:rPr sz="1400"/>
              <a:t>    cli()</a:t>
            </a:r>
            <a:endParaRPr sz="140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Authentication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JWT (JSON Web Tokens)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5027930"/>
          </a:xfrm>
        </p:spPr>
        <p:txBody>
          <a:bodyPr>
            <a:normAutofit fontScale="80000"/>
          </a:bodyPr>
          <a:p>
            <a:pPr marL="457200" lvl="1" indent="0">
              <a:buNone/>
            </a:pPr>
            <a:endParaRPr lang="zh-CN" altLang="en-US"/>
          </a:p>
          <a:p>
            <a:r>
              <a:rPr lang="zh-CN" altLang="en-US" b="1"/>
              <a:t>https://github.com/TaleLin/lin-cms-flask</a:t>
            </a:r>
            <a:endParaRPr lang="zh-CN" altLang="en-US" b="1"/>
          </a:p>
          <a:p>
            <a:pPr lvl="1"/>
            <a:r>
              <a:rPr lang="en-US" altLang="zh-CN" sz="2000"/>
              <a:t>sudo docker compose up</a:t>
            </a:r>
            <a:endParaRPr lang="en-US" altLang="zh-CN" sz="2000"/>
          </a:p>
          <a:p>
            <a:pPr lvl="1"/>
            <a:r>
              <a:rPr lang="en-US" altLang="zh-CN"/>
              <a:t>env</a:t>
            </a:r>
            <a:endParaRPr lang="en-US" altLang="zh-CN"/>
          </a:p>
          <a:p>
            <a:pPr lvl="2"/>
            <a:r>
              <a:rPr lang="en-US" altLang="zh-CN"/>
              <a:t>.development.env</a:t>
            </a:r>
            <a:endParaRPr lang="en-US" altLang="zh-CN"/>
          </a:p>
          <a:p>
            <a:pPr lvl="2"/>
            <a:r>
              <a:rPr lang="en-US" altLang="zh-CN"/>
              <a:t>.production.env</a:t>
            </a:r>
            <a:endParaRPr lang="en-US" altLang="zh-CN"/>
          </a:p>
          <a:p>
            <a:pPr lvl="2"/>
            <a:r>
              <a:rPr lang="en-US" altLang="zh-CN"/>
              <a:t>.flaskenv</a:t>
            </a:r>
            <a:endParaRPr lang="en-US" altLang="zh-CN"/>
          </a:p>
          <a:p>
            <a:pPr lvl="1"/>
            <a:r>
              <a:rPr lang="en-US" altLang="zh-CN"/>
              <a:t>app/config</a:t>
            </a:r>
            <a:endParaRPr lang="en-US" altLang="zh-CN"/>
          </a:p>
          <a:p>
            <a:pPr lvl="2"/>
            <a:r>
              <a:rPr lang="en-US" altLang="zh-CN" sz="1800"/>
              <a:t>base.py</a:t>
            </a:r>
            <a:endParaRPr lang="en-US" altLang="zh-CN" sz="1800"/>
          </a:p>
          <a:p>
            <a:pPr lvl="2"/>
            <a:r>
              <a:rPr lang="en-US" altLang="zh-CN">
                <a:solidFill>
                  <a:schemeClr val="tx1"/>
                </a:solidFill>
              </a:rPr>
              <a:t>development.py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production.py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db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 sz="1800">
                <a:solidFill>
                  <a:schemeClr val="tx1"/>
                </a:solidFill>
              </a:rPr>
              <a:t>default: sqlite3, lincmsprod.db</a:t>
            </a:r>
            <a:endParaRPr lang="en-US" altLang="zh-CN" sz="1800">
              <a:solidFill>
                <a:schemeClr val="tx1"/>
              </a:solidFill>
            </a:endParaRPr>
          </a:p>
          <a:p>
            <a:pPr lvl="2"/>
            <a:r>
              <a:rPr lang="en-US" altLang="zh-CN" sz="1800">
                <a:solidFill>
                  <a:schemeClr val="tx1"/>
                </a:solidFill>
              </a:rPr>
              <a:t>flask db init --force</a:t>
            </a:r>
            <a:endParaRPr lang="en-US" altLang="zh-CN" sz="1800">
              <a:solidFill>
                <a:schemeClr val="tx1"/>
              </a:solidFill>
            </a:endParaRPr>
          </a:p>
          <a:p>
            <a:pPr lvl="1"/>
            <a:r>
              <a:rPr lang="en-US" altLang="zh-CN" sz="1800">
                <a:sym typeface="+mn-ea"/>
              </a:rPr>
              <a:t>permissions</a:t>
            </a:r>
            <a:endParaRPr lang="en-US" altLang="zh-CN" sz="1800"/>
          </a:p>
          <a:p>
            <a:pPr lvl="2"/>
            <a:r>
              <a:rPr lang="en-US" altLang="zh-CN" sz="1800">
                <a:sym typeface="+mn-ea"/>
              </a:rPr>
              <a:t>@login_required @group_required @admin_required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37350" y="1211580"/>
            <a:ext cx="5097145" cy="454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https://github.com/jstacoder/flask-cms</a:t>
            </a:r>
            <a:endParaRPr lang="zh-CN" altLang="en-US"/>
          </a:p>
          <a:p>
            <a:pPr lvl="1"/>
            <a:r>
              <a:rPr lang="zh-CN" altLang="en-US"/>
              <a:t>sudo docker compose build</a:t>
            </a:r>
            <a:endParaRPr lang="zh-CN" altLang="en-US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error </a:t>
            </a:r>
            <a:r>
              <a:rPr lang="zh-CN" altLang="en-US"/>
              <a:t>ctx: "Context", incomplete: str</a:t>
            </a:r>
            <a:r>
              <a:rPr lang="en-US" altLang="zh-CN"/>
              <a:t> </a:t>
            </a:r>
            <a:r>
              <a:rPr lang="zh-CN" altLang="en-US"/>
              <a:t>SyntaxError: invalid syntax</a:t>
            </a:r>
            <a:endParaRPr lang="zh-CN" altLang="en-US"/>
          </a:p>
          <a:p>
            <a:r>
              <a:rPr lang="zh-CN" altLang="en-US"/>
              <a:t>https://github.com/hjlarry/flask-vue-cms</a:t>
            </a:r>
            <a:endParaRPr lang="zh-CN" altLang="en-US"/>
          </a:p>
          <a:p>
            <a:pPr lvl="1"/>
            <a:r>
              <a:rPr lang="zh-CN" altLang="en-US"/>
              <a:t>cd flask-vue-cms/dashboard_api</a:t>
            </a:r>
            <a:endParaRPr lang="zh-CN" altLang="en-US"/>
          </a:p>
          <a:p>
            <a:pPr lvl="1"/>
            <a:r>
              <a:rPr lang="zh-CN" altLang="en-US"/>
              <a:t>sudo apt install </a:t>
            </a:r>
            <a:r>
              <a:rPr lang="en-US" altLang="zh-CN"/>
              <a:t>python3.8-dev </a:t>
            </a:r>
            <a:r>
              <a:rPr lang="zh-CN" altLang="en-US"/>
              <a:t>libmysqlclient-dev</a:t>
            </a:r>
            <a:endParaRPr lang="zh-CN" altLang="en-US"/>
          </a:p>
          <a:p>
            <a:pPr lvl="1"/>
            <a:r>
              <a:rPr lang="zh-CN" altLang="en-US"/>
              <a:t>pip install -r requirements.txt</a:t>
            </a:r>
            <a:endParaRPr lang="zh-CN" altLang="en-US"/>
          </a:p>
          <a:p>
            <a:pPr lvl="1"/>
            <a:r>
              <a:rPr lang="zh-CN" altLang="en-US"/>
              <a:t>pip install --upgrade alembic </a:t>
            </a:r>
            <a:endParaRPr lang="zh-CN" altLang="en-US"/>
          </a:p>
          <a:p>
            <a:pPr lvl="1"/>
            <a:r>
              <a:rPr lang="zh-CN" altLang="en-US"/>
              <a:t>flask --debug run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Fail to run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sqlalchemy.orm.exc.UnmappedClassError: Class 'builtins.list' is not mapped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 Context Issue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https://testdriven.io/blog/flask-contexts/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flask import </a:t>
            </a:r>
            <a:r>
              <a:rPr lang="en-US" altLang="zh-CN" sz="1200"/>
              <a:t>Flask, request</a:t>
            </a:r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@app.route('/'</a:t>
            </a:r>
            <a:r>
              <a:rPr lang="en-US" altLang="zh-CN" sz="1200"/>
              <a:t>, methods=['GET', 'POST']</a:t>
            </a:r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def hello_world():</a:t>
            </a:r>
            <a:endParaRPr lang="zh-CN" altLang="en-US" sz="1200"/>
          </a:p>
          <a:p>
            <a:r>
              <a:rPr lang="zh-CN" altLang="en-US" sz="1200"/>
              <a:t>    </a:t>
            </a:r>
            <a:r>
              <a:rPr lang="en-US" altLang="zh-CN" sz="1200"/>
              <a:t>if request.method == 'GET':</a:t>
            </a:r>
            <a:endParaRPr lang="en-US" altLang="zh-CN" sz="1200"/>
          </a:p>
          <a:p>
            <a:r>
              <a:rPr lang="zh-CN" altLang="en-US" sz="1200"/>
              <a:t>        </a:t>
            </a:r>
            <a:r>
              <a:rPr lang="en-US" altLang="zh-CN" sz="1200"/>
              <a:t>func1()</a:t>
            </a:r>
            <a:endParaRPr lang="en-US" altLang="zh-CN" sz="1200"/>
          </a:p>
          <a:p>
            <a:r>
              <a:rPr lang="en-US" altLang="zh-CN" sz="1200"/>
              <a:t>    elif request.method == 'POST':</a:t>
            </a:r>
            <a:endParaRPr lang="en-US" altLang="zh-CN" sz="1200"/>
          </a:p>
          <a:p>
            <a:r>
              <a:rPr lang="en-US" altLang="zh-CN" sz="1200"/>
              <a:t>        func2()</a:t>
            </a:r>
            <a:endParaRPr lang="en-US" altLang="zh-CN" sz="120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74460" y="3204845"/>
          <a:ext cx="5518785" cy="28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25"/>
                <a:gridCol w="2632710"/>
                <a:gridCol w="2038350"/>
              </a:tblGrid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Request property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Example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full request URL with the scheme, host, root path, path, and query string.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http://fishpano.com/app/user/detail?id=1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base_url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url without the query string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http://fishpano.com/app/user/detail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root_url (url_root)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request URL scheme, host, and root path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http://fishpano.com/app/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58483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200"/>
                        <a:t>The host name the request was made to, including the port if it’s non-standard.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fishpano.com:8080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42037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host_url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/>
                        <a:t>The request URL scheme and host only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http://fishpano.com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 Context Issue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Issue</a:t>
            </a:r>
            <a:endParaRPr lang="en-US" altLang="zh-CN"/>
          </a:p>
          <a:p>
            <a:pPr lvl="1"/>
            <a:r>
              <a:rPr lang="en-US" altLang="zh-CN"/>
              <a:t> Working outside of request context.</a:t>
            </a:r>
            <a:endParaRPr lang="en-US" altLang="zh-CN"/>
          </a:p>
          <a:p>
            <a:pPr lvl="1"/>
            <a:r>
              <a:rPr lang="en-US" altLang="zh-CN"/>
              <a:t>fishai-celery-1  |</a:t>
            </a:r>
            <a:endParaRPr lang="en-US" altLang="zh-CN"/>
          </a:p>
          <a:p>
            <a:pPr lvl="1"/>
            <a:r>
              <a:rPr lang="en-US" altLang="zh-CN"/>
              <a:t>fishai-celery-1  | This typically means that you attempted to use functionality that needed</a:t>
            </a:r>
            <a:endParaRPr lang="en-US" altLang="zh-CN"/>
          </a:p>
          <a:p>
            <a:pPr lvl="1"/>
            <a:r>
              <a:rPr lang="en-US" altLang="zh-CN"/>
              <a:t>fishai-celery-1  | an active HTTP request. Consult the documentation on testing for</a:t>
            </a:r>
            <a:endParaRPr lang="en-US" altLang="zh-CN"/>
          </a:p>
          <a:p>
            <a:pPr lvl="1"/>
            <a:r>
              <a:rPr lang="en-US" altLang="zh-CN"/>
              <a:t>fishai-celery-1  | information about how to avoid this problem.</a:t>
            </a:r>
            <a:endParaRPr lang="en-US" altLang="zh-CN"/>
          </a:p>
          <a:p>
            <a:pPr lvl="0"/>
            <a:r>
              <a:rPr lang="en-US" altLang="zh-CN"/>
              <a:t>Solution</a:t>
            </a:r>
            <a:endParaRPr lang="en-US" altLang="zh-CN"/>
          </a:p>
          <a:p>
            <a:pPr lvl="1"/>
            <a:r>
              <a:rPr lang="en-US" altLang="zh-CN"/>
              <a:t>with app.test_request_context('/'):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https://testdriven.io/blog/flask-contexts/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8c41cc7-e21c-4d79-9677-1a1cbf3eb2a0}"/>
  <p:tag name="TABLE_ENDDRAG_ORIGIN_RECT" val="434*218"/>
  <p:tag name="TABLE_ENDDRAG_RECT" val="511*304*434*21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UNIT_TABLE_BEAUTIFY" val="smartTable{374ed1ad-ebe7-4bed-8289-1ef287e363d7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TABLE_ENDDRAG_ORIGIN_RECT" val="457*153"/>
  <p:tag name="TABLE_ENDDRAG_RECT" val="480*95*457*153"/>
</p:tagLst>
</file>

<file path=ppt/tags/tag52.xml><?xml version="1.0" encoding="utf-8"?>
<p:tagLst xmlns:p="http://schemas.openxmlformats.org/presentationml/2006/main">
  <p:tag name="TABLE_ENDDRAG_ORIGIN_RECT" val="457*142"/>
  <p:tag name="TABLE_ENDDRAG_RECT" val="480*310*457*142"/>
  <p:tag name="KSO_WM_BEAUTIFY_FLAG" val="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3.xml><?xml version="1.0" encoding="utf-8"?>
<p:tagLst xmlns:p="http://schemas.openxmlformats.org/presentationml/2006/main">
  <p:tag name="COMMONDATA" val="eyJoZGlkIjoiYjRhZjQ5NWVmZmQxNmM3NmNkNDYxNWRmNzNmMjA1ZDAifQ=="/>
  <p:tag name="KSO_WPP_MARK_KEY" val="e9a546bb-c7d6-43e7-bf66-f54869cf80fb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19640</Words>
  <Application>WPS 演示</Application>
  <PresentationFormat>宽屏</PresentationFormat>
  <Paragraphs>947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Redis</vt:lpstr>
      <vt:lpstr>Session</vt:lpstr>
      <vt:lpstr>Blueprint</vt:lpstr>
      <vt:lpstr>Cli</vt:lpstr>
      <vt:lpstr>Cache</vt:lpstr>
      <vt:lpstr>Login</vt:lpstr>
      <vt:lpstr>Wechat Pay</vt:lpstr>
      <vt:lpstr>Upload Files</vt:lpstr>
      <vt:lpstr>CORS</vt:lpstr>
      <vt:lpstr>Full Text Search</vt:lpstr>
      <vt:lpstr>Scheduler</vt:lpstr>
      <vt:lpstr>Flask Cli</vt:lpstr>
      <vt:lpstr>Others</vt:lpstr>
      <vt:lpstr>Performance</vt:lpstr>
      <vt:lpstr>FAQ</vt:lpstr>
      <vt:lpstr>Task Queue</vt:lpstr>
      <vt:lpstr>Celery - Intro</vt:lpstr>
      <vt:lpstr>Celery - Concept</vt:lpstr>
      <vt:lpstr>Celery CLI</vt:lpstr>
      <vt:lpstr>Celery - Impl 2</vt:lpstr>
      <vt:lpstr>Celery - Monitoring</vt:lpstr>
      <vt:lpstr>DB</vt:lpstr>
      <vt:lpstr>Overview</vt:lpstr>
      <vt:lpstr>Init</vt:lpstr>
      <vt:lpstr>Add/Delete/Update</vt:lpstr>
      <vt:lpstr>Query</vt:lpstr>
      <vt:lpstr>Pitfalls</vt:lpstr>
      <vt:lpstr>SQLite</vt:lpstr>
      <vt:lpstr>Postgresql</vt:lpstr>
      <vt:lpstr>Postgresql &amp; Docker-compose</vt:lpstr>
      <vt:lpstr>Authentication</vt:lpstr>
      <vt:lpstr>CMS</vt:lpstr>
      <vt:lpstr>FAQ</vt:lpstr>
      <vt:lpstr>Application Context Issue</vt:lpstr>
      <vt:lpstr>Request Context Issue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633</cp:revision>
  <dcterms:created xsi:type="dcterms:W3CDTF">2019-06-19T02:08:00Z</dcterms:created>
  <dcterms:modified xsi:type="dcterms:W3CDTF">2023-12-07T08:08:42Z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4C2FCB5610E5434E9A2BA7717263E037</vt:lpwstr>
  </property>
</Properties>
</file>