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60" r:id="rId5"/>
    <p:sldId id="261" r:id="rId6"/>
    <p:sldId id="262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3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Shopping System Notes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单击此处添加副标题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演讲者：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https://github.com/Allen7D/mini-shop-server</a:t>
            </a:r>
            <a:endParaRPr lang="zh-CN" altLang="en-US"/>
          </a:p>
          <a:p>
            <a:pPr lvl="1"/>
            <a:r>
              <a:rPr lang="en-US" altLang="zh-CN"/>
              <a:t>Flask server</a:t>
            </a:r>
            <a:endParaRPr lang="en-US" altLang="zh-CN"/>
          </a:p>
          <a:p>
            <a:pPr lvl="0"/>
            <a:r>
              <a:rPr lang="en-US" altLang="zh-CN"/>
              <a:t>https://github.com/Exrick/xmall</a:t>
            </a:r>
            <a:endParaRPr lang="en-US" altLang="zh-CN"/>
          </a:p>
          <a:p>
            <a:pPr lvl="1"/>
            <a:r>
              <a:rPr lang="en-US" altLang="zh-CN"/>
              <a:t>Java, Vue</a:t>
            </a:r>
            <a:endParaRPr lang="en-US" altLang="zh-CN"/>
          </a:p>
          <a:p>
            <a:pPr lvl="0"/>
            <a:r>
              <a:rPr lang="en-US" altLang="zh-CN"/>
              <a:t>https://github.com/linlinjava/litemall</a:t>
            </a:r>
            <a:endParaRPr lang="en-US" altLang="zh-CN"/>
          </a:p>
          <a:p>
            <a:pPr lvl="1"/>
            <a:r>
              <a:rPr lang="en-US" altLang="zh-CN"/>
              <a:t>SpringBoot, Vue</a:t>
            </a:r>
            <a:endParaRPr lang="en-US" altLang="zh-CN"/>
          </a:p>
          <a:p>
            <a:pPr lvl="1"/>
            <a:r>
              <a:t>管理后台，微信小程序</a:t>
            </a:r>
          </a:p>
        </p:txBody>
      </p:sp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 1 Flask</a:t>
            </a:r>
            <a:r>
              <a:t>商城</a:t>
            </a:r>
            <a:r>
              <a:rPr lang="en-US" altLang="zh-CN"/>
              <a:t> - 1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647700"/>
          </a:xfrm>
        </p:spPr>
        <p:txBody>
          <a:bodyPr/>
          <a:p>
            <a:r>
              <a:rPr lang="zh-CN" altLang="en-US"/>
              <a:t>https://www.cnblogs.com/yffxwyy/p/13792864.html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83565" y="1929765"/>
            <a:ext cx="3594100" cy="370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483100" y="1447165"/>
            <a:ext cx="7327900" cy="280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177665" y="4328795"/>
            <a:ext cx="5637530" cy="24523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References 1 Flask</a:t>
            </a:r>
            <a:r>
              <a:rPr>
                <a:sym typeface="+mn-ea"/>
              </a:rPr>
              <a:t>商城</a:t>
            </a:r>
            <a:r>
              <a:rPr lang="en-US" altLang="zh-CN">
                <a:sym typeface="+mn-ea"/>
              </a:rPr>
              <a:t> - 2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087755" y="1231900"/>
            <a:ext cx="7723505" cy="48152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THUMBS_INDEX" val="1、4、7、8、10、11、12、13、15"/>
  <p:tag name="KSO_WM_TEMPLATE_MASTER_THUMB_INDEX" val="1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  <p:tag name="KSO_WM_SLIDE_BACKGROUND_TYPE" val="general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9"/>
</p:tagLst>
</file>

<file path=ppt/tags/tag138.xml><?xml version="1.0" encoding="utf-8"?>
<p:tagLst xmlns:p="http://schemas.openxmlformats.org/presentationml/2006/main">
  <p:tag name="commondata" val="eyJoZGlkIjoiYjRhZjQ5NWVmZmQxNmM3NmNkNDYxNWRmNzNmMjA1ZDA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2_Office 主题​​</vt:lpstr>
      <vt:lpstr>Shopping System Notes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VhuanTech</cp:lastModifiedBy>
  <cp:revision>13</cp:revision>
  <dcterms:created xsi:type="dcterms:W3CDTF">2023-12-07T07:45:00Z</dcterms:created>
  <dcterms:modified xsi:type="dcterms:W3CDTF">2023-12-07T10:05:50Z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CA6226DB0AB642469002EB30DAC6981F_12</vt:lpwstr>
  </property>
  <property fmtid="{D5CDD505-2E9C-101B-9397-08002B2CF9AE}" pid="3" name="KSOProductBuildVer">
    <vt:lpwstr>2052-12.1.0.15712</vt:lpwstr>
  </property>
</Properties>
</file>