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256" r:id="rId3"/>
    <p:sldId id="329" r:id="rId5"/>
    <p:sldId id="271" r:id="rId6"/>
    <p:sldId id="257" r:id="rId7"/>
    <p:sldId id="258" r:id="rId8"/>
    <p:sldId id="287" r:id="rId9"/>
    <p:sldId id="259" r:id="rId10"/>
    <p:sldId id="302" r:id="rId11"/>
    <p:sldId id="260" r:id="rId12"/>
    <p:sldId id="261" r:id="rId13"/>
    <p:sldId id="262" r:id="rId14"/>
    <p:sldId id="263" r:id="rId15"/>
    <p:sldId id="264" r:id="rId16"/>
    <p:sldId id="265" r:id="rId17"/>
    <p:sldId id="372" r:id="rId18"/>
    <p:sldId id="268" r:id="rId19"/>
    <p:sldId id="266" r:id="rId20"/>
    <p:sldId id="322" r:id="rId21"/>
    <p:sldId id="360" r:id="rId22"/>
    <p:sldId id="394" r:id="rId23"/>
    <p:sldId id="351" r:id="rId24"/>
    <p:sldId id="316" r:id="rId25"/>
    <p:sldId id="424" r:id="rId26"/>
    <p:sldId id="267" r:id="rId27"/>
    <p:sldId id="407" r:id="rId28"/>
    <p:sldId id="284" r:id="rId29"/>
    <p:sldId id="438" r:id="rId30"/>
    <p:sldId id="301" r:id="rId31"/>
    <p:sldId id="285" r:id="rId32"/>
    <p:sldId id="417" r:id="rId33"/>
    <p:sldId id="388" r:id="rId34"/>
    <p:sldId id="286" r:id="rId35"/>
    <p:sldId id="358" r:id="rId36"/>
    <p:sldId id="359" r:id="rId37"/>
    <p:sldId id="370" r:id="rId38"/>
    <p:sldId id="371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48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Linux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3/15/2022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  <a:p>
            <a:r>
              <a:rPr lang="en-US" altLang="zh-CN"/>
              <a:t>cat /etc/hostname</a:t>
            </a:r>
            <a:endParaRPr lang="en-US" altLang="zh-CN"/>
          </a:p>
          <a:p>
            <a:pPr lvl="1"/>
            <a:r>
              <a:rPr lang="en-US" altLang="zh-CN" sz="2000"/>
              <a:t>After change, take effect after reboot</a:t>
            </a:r>
            <a:endParaRPr lang="en-US" altLang="zh-CN" sz="2000"/>
          </a:p>
          <a:p>
            <a:pPr lvl="1"/>
            <a:r>
              <a:rPr lang="en-US" altLang="zh-CN" sz="2000"/>
              <a:t>sudo hostname {hostname}</a:t>
            </a:r>
            <a:endParaRPr lang="en-US" altLang="zh-CN"/>
          </a:p>
          <a:p>
            <a:r>
              <a:rPr lang="en-US" altLang="zh-CN"/>
              <a:t>hostnamectl set-hostname {your-new-hostname}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/etc/sudoers</a:t>
            </a:r>
            <a:endParaRPr lang="en-US" altLang="zh-CN"/>
          </a:p>
          <a:p>
            <a:r>
              <a:rPr lang="en-US" altLang="zh-CN"/>
              <a:t>Delete files older than 7 days</a:t>
            </a:r>
            <a:endParaRPr lang="en-US" altLang="zh-CN"/>
          </a:p>
          <a:p>
            <a:pPr lvl="1"/>
            <a:r>
              <a:rPr lang="en-US" altLang="zh-CN"/>
              <a:t>find /path/to/files* -mtime +7 -exec rm {} \;</a:t>
            </a:r>
            <a:endParaRPr lang="en-US" altLang="zh-CN"/>
          </a:p>
          <a:p>
            <a:pPr lvl="0"/>
            <a:r>
              <a:rPr lang="en-US" altLang="zh-CN"/>
              <a:t>Find file modified within 1 day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find /path/to/files* -mtime -1</a:t>
            </a:r>
            <a:endParaRPr lang="en-US" altLang="zh-CN"/>
          </a:p>
          <a:p>
            <a:pPr lvl="0"/>
            <a:r>
              <a:rPr lang="en-US" altLang="zh-CN"/>
              <a:t>Delete empty folders</a:t>
            </a:r>
            <a:endParaRPr lang="en-US" altLang="zh-CN"/>
          </a:p>
          <a:p>
            <a:pPr lvl="1"/>
            <a:r>
              <a:rPr lang="en-US" altLang="zh-CN"/>
              <a:t>find /path/to/dir -empty -type d -delete</a:t>
            </a:r>
            <a:endParaRPr lang="en-US" altLang="zh-CN"/>
          </a:p>
          <a:p>
            <a:pPr lvl="0"/>
            <a:r>
              <a:rPr lang="en-US" altLang="zh-CN"/>
              <a:t>View network traffic</a:t>
            </a:r>
            <a:endParaRPr lang="en-US" altLang="zh-CN"/>
          </a:p>
          <a:p>
            <a:pPr lvl="1"/>
            <a:r>
              <a:rPr lang="en-US" altLang="zh-CN"/>
              <a:t>iftop</a:t>
            </a:r>
            <a:endParaRPr lang="en-US" altLang="zh-CN"/>
          </a:p>
          <a:p>
            <a:pPr lvl="1"/>
            <a:r>
              <a:rPr lang="en-US" altLang="zh-CN"/>
              <a:t>iptraf-ng</a:t>
            </a:r>
            <a:endParaRPr lang="en-US" altLang="zh-CN"/>
          </a:p>
          <a:p>
            <a:pPr lvl="1"/>
            <a:r>
              <a:rPr lang="en-US" altLang="zh-CN"/>
              <a:t>nload</a:t>
            </a:r>
            <a:endParaRPr lang="en-US" altLang="zh-CN"/>
          </a:p>
          <a:p>
            <a:pPr lvl="1"/>
            <a:r>
              <a:rPr lang="en-US" altLang="zh-CN"/>
              <a:t>nethogs</a:t>
            </a:r>
            <a:endParaRPr lang="en-US" altLang="zh-CN"/>
          </a:p>
          <a:p>
            <a:pPr lvl="1"/>
            <a:r>
              <a:rPr lang="en-US" altLang="zh-CN"/>
              <a:t>sudo speedometer -t eth0</a:t>
            </a:r>
            <a:endParaRPr lang="en-US" altLang="zh-CN"/>
          </a:p>
          <a:p>
            <a:pPr lvl="0"/>
            <a:r>
              <a:rPr lang="en-US" altLang="zh-CN"/>
              <a:t>Rename files</a:t>
            </a:r>
            <a:endParaRPr lang="en-US" altLang="zh-CN"/>
          </a:p>
          <a:p>
            <a:pPr lvl="1"/>
            <a:r>
              <a:rPr lang="en-US" altLang="zh-CN"/>
              <a:t>rename [options] 's/[filename element]/[replacement]/' [filename]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39715" cy="5135245"/>
          </a:xfrm>
        </p:spPr>
        <p:txBody>
          <a:bodyPr>
            <a:normAutofit/>
          </a:bodyPr>
          <a:p>
            <a:r>
              <a:rPr lang="en-US" altLang="zh-CN"/>
              <a:t>Check swap enabled or not</a:t>
            </a:r>
            <a:endParaRPr lang="en-US" altLang="zh-CN"/>
          </a:p>
          <a:p>
            <a:pPr lvl="1"/>
            <a:r>
              <a:rPr lang="en-US" altLang="zh-CN"/>
              <a:t>sudo swapon -s</a:t>
            </a:r>
            <a:endParaRPr lang="en-US" altLang="zh-CN"/>
          </a:p>
          <a:p>
            <a:pPr lvl="0"/>
            <a:r>
              <a:rPr lang="en-US" altLang="zh-CN"/>
              <a:t>Create swap manually</a:t>
            </a:r>
            <a:endParaRPr lang="en-US" altLang="zh-CN"/>
          </a:p>
          <a:p>
            <a:pPr lvl="1"/>
            <a:r>
              <a:rPr lang="en-US" altLang="zh-CN"/>
              <a:t>Create swap file</a:t>
            </a:r>
            <a:endParaRPr lang="en-US" altLang="zh-CN"/>
          </a:p>
          <a:p>
            <a:pPr lvl="2"/>
            <a:r>
              <a:rPr lang="en-US" altLang="zh-CN"/>
              <a:t>swap_size = 2 * mem_size</a:t>
            </a:r>
            <a:endParaRPr lang="en-US" altLang="zh-CN"/>
          </a:p>
          <a:p>
            <a:pPr lvl="2"/>
            <a:r>
              <a:rPr lang="en-US" altLang="zh-CN"/>
              <a:t>sudo fallocate -l 4G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1"/>
            <a:r>
              <a:rPr lang="en-US" altLang="zh-CN"/>
              <a:t>Make it swap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1"/>
            <a:r>
              <a:rPr lang="en-US" altLang="zh-CN"/>
              <a:t>Enable swap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1"/>
            <a:r>
              <a:rPr lang="en-US" altLang="zh-CN"/>
              <a:t>Disable swap</a:t>
            </a:r>
            <a:endParaRPr lang="en-US" altLang="zh-CN"/>
          </a:p>
          <a:p>
            <a:pPr lvl="2"/>
            <a:r>
              <a:rPr lang="en-US" altLang="zh-CN" sz="1800"/>
              <a:t>sudo swapoff /swapfile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810" y="1198245"/>
            <a:ext cx="5339715" cy="513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Setup swap perment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/etc/fstab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/swapfile none swap sw 0 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/etc/sysctl.conf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vm.swappiness=10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sysctl -p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497070" cy="4549140"/>
          </a:xfrm>
        </p:spPr>
        <p:txBody>
          <a:bodyPr>
            <a:normAutofit lnSpcReduction="10000"/>
          </a:bodyPr>
          <a:p>
            <a:r>
              <a:rPr lang="en-US" altLang="zh-CN"/>
              <a:t>Search package</a:t>
            </a:r>
            <a:endParaRPr lang="en-US" altLang="zh-CN"/>
          </a:p>
          <a:p>
            <a:pPr lvl="1"/>
            <a:r>
              <a:rPr lang="en-US" altLang="zh-CN"/>
              <a:t>apt-cache madison/showpkg pkg-name-part</a:t>
            </a:r>
            <a:endParaRPr lang="en-US" altLang="zh-CN"/>
          </a:p>
          <a:p>
            <a:pPr lvl="1"/>
            <a:r>
              <a:rPr lang="en-US" altLang="zh-CN"/>
              <a:t>apt-cache policy {package-name}</a:t>
            </a:r>
            <a:endParaRPr lang="en-US" altLang="zh-CN"/>
          </a:p>
          <a:p>
            <a:r>
              <a:rPr lang="en-US" altLang="zh-CN"/>
              <a:t>Install package</a:t>
            </a:r>
            <a:endParaRPr lang="en-US" altLang="zh-CN"/>
          </a:p>
          <a:p>
            <a:pPr lvl="1"/>
            <a:r>
              <a:rPr lang="en-US" altLang="zh-CN" sz="2000"/>
              <a:t>apt install package=version -V</a:t>
            </a:r>
            <a:endParaRPr lang="en-US" altLang="zh-CN"/>
          </a:p>
          <a:p>
            <a:r>
              <a:rPr lang="en-US" altLang="zh-CN"/>
              <a:t>dpkg -l	// List installed packages</a:t>
            </a:r>
            <a:endParaRPr lang="en-US" altLang="zh-CN"/>
          </a:p>
          <a:p>
            <a:r>
              <a:rPr lang="en-US" altLang="zh-CN"/>
              <a:t>dpkg-query -L &lt;package_name&gt; // List files installed by a package</a:t>
            </a:r>
            <a:endParaRPr lang="en-US" altLang="zh-CN"/>
          </a:p>
          <a:p>
            <a:r>
              <a:rPr lang="en-US" altLang="zh-CN"/>
              <a:t>/etc/apt/sources.list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441315" y="1060450"/>
            <a:ext cx="6443980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xenial-backports main restricted universe multiverse 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5441315" y="3144520"/>
            <a:ext cx="6443345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bionic-backports main restricted universe multiverse 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libglu1-mesa-dev freeglut3-dev mesa-common-dev</a:t>
            </a:r>
            <a:endParaRPr lang="en-US" altLang="zh-CN"/>
          </a:p>
          <a:p>
            <a:r>
              <a:rPr lang="en-US" altLang="zh-CN"/>
              <a:t>glxinfo |grep opengl -i</a:t>
            </a:r>
            <a:endParaRPr lang="en-US" altLang="zh-CN"/>
          </a:p>
          <a:p>
            <a:r>
              <a:rPr lang="en-US" altLang="zh-CN"/>
              <a:t>glxgears</a:t>
            </a:r>
            <a:endParaRPr lang="en-US" altLang="zh-CN"/>
          </a:p>
          <a:p>
            <a:r>
              <a:rPr lang="en-US" altLang="zh-CN"/>
              <a:t>Headless</a:t>
            </a:r>
            <a:endParaRPr lang="en-US" altLang="zh-CN"/>
          </a:p>
          <a:p>
            <a:pPr lvl="1"/>
            <a:r>
              <a:rPr lang="en-US" altLang="zh-CN"/>
              <a:t>Xvfb :5 -screen 0 800x600x24 &amp;</a:t>
            </a:r>
            <a:endParaRPr lang="en-US" altLang="zh-CN"/>
          </a:p>
          <a:p>
            <a:pPr lvl="1"/>
            <a:r>
              <a:rPr lang="en-US" altLang="zh-CN"/>
              <a:t>export DISPLAY=:5</a:t>
            </a:r>
            <a:endParaRPr lang="en-US" altLang="zh-CN"/>
          </a:p>
          <a:p>
            <a:pPr lvl="1"/>
            <a:r>
              <a:rPr lang="en-US" altLang="zh-CN"/>
              <a:t>glxgears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https://www.freecodecamp.org/news/git-cheat-sheet/</a:t>
            </a:r>
            <a:endParaRPr lang="en-US" altLang="zh-CN"/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/>
              <a:t>git config -l</a:t>
            </a:r>
            <a:endParaRPr lang="en-US" altLang="zh-CN"/>
          </a:p>
          <a:p>
            <a:pPr lvl="1"/>
            <a:r>
              <a:rPr lang="en-US" altLang="zh-CN"/>
              <a:t>git config --global user.name "Fabio"</a:t>
            </a:r>
            <a:endParaRPr lang="en-US" altLang="zh-CN"/>
          </a:p>
          <a:p>
            <a:pPr lvl="1"/>
            <a:r>
              <a:rPr lang="en-US" altLang="zh-CN"/>
              <a:t>git config --global user.email "signups@fabiopacifici.com"</a:t>
            </a:r>
            <a:endParaRPr lang="en-US" altLang="zh-CN"/>
          </a:p>
          <a:p>
            <a:pPr lvl="1"/>
            <a:r>
              <a:rPr lang="en-US" altLang="zh-CN"/>
              <a:t>git config --global credential.helper cache		// cache credential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Workflow</a:t>
            </a:r>
            <a:endParaRPr lang="en-US" altLang="zh-CN"/>
          </a:p>
        </p:txBody>
      </p:sp>
      <p:pic>
        <p:nvPicPr>
          <p:cNvPr id="4" name="内容占位符 3" descr="git-workflo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211580"/>
            <a:ext cx="4153535" cy="5239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4670" y="3923665"/>
            <a:ext cx="318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sudo apt install git-cola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1/2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82955" y="1235710"/>
          <a:ext cx="10515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Explanation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Notes</a:t>
                      </a:r>
                      <a:endParaRPr lang="en-US" altLang="zh-CN" sz="16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fetch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Fetch updates from server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git branch -a / -r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List branches, default local branches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checkout {master/branch_name/commit_id} {filename}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Switch to a branch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log --stat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--name-status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--raw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--oneline --graph --decorate --all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--graph --simplify-by-decoration --pretty=format:'%d' --all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Show file status in log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endParaRPr lang="en-US" altLang="zh-CN" sz="1200"/>
                    </a:p>
                    <a:p>
                      <a:pPr>
                        <a:buNone/>
                      </a:pP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Show tree-like branches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ls-tree -r HEAD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files in repository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diff HEAD@{1} filename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 --name-status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 --shortstat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Diff with previous version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diff --summary (--shortstat, --stat)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Diff current branch with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add https://github.com/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Add submodule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update --init --recursive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Pull submodules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update --recursive --remote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Update to latest tips of remote branch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mv oldname newname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Rename a file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remote set-url origin https://github.com.cnpmjs.org/blender/blender.git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Change remote url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show-ref --tags -d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all git tags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1535" y="1107440"/>
          <a:ext cx="10515600" cy="548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--list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all configurations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HOME/.gitconfig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http.proxy http://proxyUsername:proxyPassword@proxy.server.com:port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Config proxy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--edit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Edit global git settings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--edit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Edit local repository git settings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--local --unset user.name (user.email)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Unset user.name or user.email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show &lt;commit-sha1&gt;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details about a specific commit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format-patch a.patch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apply -v a.patch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status -s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status in short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tag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all tags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tag &lt;tag_name&gt;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a tag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push origin &lt;tag_name&gt;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Push a tag, by default tag is not pushed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tag -l --format='%(refname) %(creatordate)'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tags with date info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- Branch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851535" y="1107440"/>
          <a:ext cx="10515600" cy="548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show-branch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all branches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git branch -a / -r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branches, default local branches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checkout -b {new_branch_name}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Create a new branch and switch to 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merge {branch_name}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Merge a branch to master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branch -d &lt;local-branch&gt;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Delete a local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10/10/2021</a:t>
            </a:r>
            <a:endParaRPr lang="en-US" altLang="zh-CN"/>
          </a:p>
          <a:p>
            <a:pPr lvl="1"/>
            <a:r>
              <a:rPr lang="en-US" altLang="zh-CN"/>
              <a:t>Added network monitoring commands</a:t>
            </a:r>
            <a:endParaRPr lang="en-US" altLang="zh-CN"/>
          </a:p>
          <a:p>
            <a:pPr lvl="0"/>
            <a:r>
              <a:rPr lang="en-US" altLang="zh-CN"/>
              <a:t>10/18/2021</a:t>
            </a:r>
            <a:endParaRPr lang="en-US" altLang="zh-CN"/>
          </a:p>
          <a:p>
            <a:pPr lvl="1"/>
            <a:r>
              <a:rPr lang="en-US" altLang="zh-CN"/>
              <a:t>Added slide for “git stash”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LFS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curl -s https://packagecloud.io/install/repositories/github/git-lfs/script.deb.sh | sudo bash</a:t>
            </a:r>
            <a:endParaRPr lang="en-US" altLang="zh-CN"/>
          </a:p>
          <a:p>
            <a:pPr lvl="1"/>
            <a:r>
              <a:rPr lang="en-US" altLang="zh-CN"/>
              <a:t>sudo apt-get install git-lfs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Stash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96405" cy="5340350"/>
          </a:xfrm>
        </p:spPr>
        <p:txBody>
          <a:bodyPr>
            <a:normAutofit fontScale="7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temporarily store changes to the working copy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git stash save “message”</a:t>
            </a:r>
            <a:endParaRPr lang="en-US" altLang="zh-CN"/>
          </a:p>
          <a:p>
            <a:pPr lvl="2"/>
            <a:r>
              <a:rPr lang="en-US" altLang="zh-CN"/>
              <a:t>Store changes to working copy</a:t>
            </a:r>
            <a:endParaRPr lang="en-US" altLang="zh-CN"/>
          </a:p>
          <a:p>
            <a:pPr lvl="1"/>
            <a:r>
              <a:rPr lang="en-US" altLang="zh-CN"/>
              <a:t>git stash pop</a:t>
            </a:r>
            <a:endParaRPr lang="en-US" altLang="zh-CN"/>
          </a:p>
          <a:p>
            <a:pPr lvl="2"/>
            <a:r>
              <a:rPr lang="en-US" altLang="zh-CN"/>
              <a:t>Apply the most recently created changes to working copy, and remove the changes from stash</a:t>
            </a:r>
            <a:endParaRPr lang="en-US" altLang="zh-CN"/>
          </a:p>
          <a:p>
            <a:pPr lvl="1"/>
            <a:r>
              <a:rPr lang="en-US" altLang="zh-CN"/>
              <a:t>git stash apply</a:t>
            </a:r>
            <a:endParaRPr lang="en-US" altLang="zh-CN"/>
          </a:p>
          <a:p>
            <a:pPr lvl="2"/>
            <a:r>
              <a:rPr lang="en-US" altLang="zh-CN"/>
              <a:t>Apply the most recently created changes in stash to working copy, and keep the changes in stash</a:t>
            </a:r>
            <a:endParaRPr lang="en-US" altLang="zh-CN"/>
          </a:p>
          <a:p>
            <a:pPr lvl="1"/>
            <a:r>
              <a:rPr lang="en-US" altLang="zh-CN"/>
              <a:t>-u (--include-untracked)</a:t>
            </a:r>
            <a:endParaRPr lang="en-US" altLang="zh-CN"/>
          </a:p>
          <a:p>
            <a:pPr lvl="2"/>
            <a:r>
              <a:rPr lang="en-US" altLang="zh-CN"/>
              <a:t>Also stash untracked files</a:t>
            </a:r>
            <a:endParaRPr lang="en-US" altLang="zh-CN"/>
          </a:p>
          <a:p>
            <a:pPr lvl="1"/>
            <a:r>
              <a:rPr lang="en-US" altLang="zh-CN"/>
              <a:t>-a</a:t>
            </a:r>
            <a:endParaRPr lang="en-US" altLang="zh-CN"/>
          </a:p>
          <a:p>
            <a:pPr lvl="2"/>
            <a:r>
              <a:rPr lang="en-US" altLang="zh-CN"/>
              <a:t>Stash all files include ignored files</a:t>
            </a:r>
            <a:endParaRPr lang="en-US" altLang="zh-CN"/>
          </a:p>
          <a:p>
            <a:pPr lvl="1"/>
            <a:r>
              <a:rPr lang="en-US" altLang="zh-CN"/>
              <a:t>git stash lst</a:t>
            </a:r>
            <a:endParaRPr lang="en-US" altLang="zh-CN"/>
          </a:p>
          <a:p>
            <a:pPr lvl="2"/>
            <a:r>
              <a:rPr lang="en-US" altLang="zh-CN"/>
              <a:t>List all stashes</a:t>
            </a:r>
            <a:endParaRPr lang="en-US" altLang="zh-CN"/>
          </a:p>
          <a:p>
            <a:pPr lvl="1"/>
            <a:r>
              <a:rPr lang="en-US" altLang="zh-CN" sz="2000"/>
              <a:t>git stash show {-p}</a:t>
            </a:r>
            <a:endParaRPr lang="en-US" altLang="zh-CN" sz="2000"/>
          </a:p>
          <a:p>
            <a:pPr lvl="2"/>
            <a:r>
              <a:rPr lang="en-US" altLang="zh-CN" sz="1800"/>
              <a:t>Summary diff of stash</a:t>
            </a:r>
            <a:endParaRPr lang="en-US" altLang="zh-CN" sz="1800"/>
          </a:p>
          <a:p>
            <a:pPr lvl="1"/>
            <a:r>
              <a:rPr lang="en-US" altLang="zh-CN" sz="2000"/>
              <a:t>git stash clear</a:t>
            </a:r>
            <a:endParaRPr lang="en-US" altLang="zh-CN" sz="2000"/>
          </a:p>
          <a:p>
            <a:pPr lvl="2"/>
            <a:r>
              <a:rPr lang="en-US" altLang="zh-CN" sz="1800"/>
              <a:t>Clear all stashes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02" name="图片 101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734935" y="1014730"/>
            <a:ext cx="4120515" cy="2575560"/>
          </a:xfrm>
          <a:prstGeom prst="rect">
            <a:avLst/>
          </a:prstGeom>
          <a:noFill/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Submodule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List submodules</a:t>
            </a:r>
            <a:endParaRPr lang="en-US" altLang="zh-CN"/>
          </a:p>
          <a:p>
            <a:pPr lvl="1"/>
            <a:r>
              <a:rPr lang="en-US" altLang="zh-CN"/>
              <a:t>git submodule--helper list</a:t>
            </a:r>
            <a:endParaRPr lang="en-US" altLang="zh-CN"/>
          </a:p>
          <a:p>
            <a:pPr lvl="0"/>
            <a:r>
              <a:rPr lang="en-US" altLang="zh-CN"/>
              <a:t>Add submodule</a:t>
            </a:r>
            <a:endParaRPr lang="en-US" altLang="zh-CN"/>
          </a:p>
          <a:p>
            <a:pPr lvl="1"/>
            <a:r>
              <a:rPr lang="en-US" altLang="zh-CN"/>
              <a:t>git submodule add https://github.com/cdcseacave/openMVS.git</a:t>
            </a:r>
            <a:endParaRPr lang="en-US" altLang="zh-CN"/>
          </a:p>
          <a:p>
            <a:pPr lvl="1"/>
            <a:r>
              <a:rPr lang="en-US" altLang="zh-CN"/>
              <a:t>git submodule init</a:t>
            </a:r>
            <a:endParaRPr lang="en-US" altLang="zh-CN"/>
          </a:p>
          <a:p>
            <a:pPr lvl="1"/>
            <a:r>
              <a:rPr lang="en-US" altLang="zh-CN"/>
              <a:t>git submodule update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generate ssh-key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/>
              <a:t>ssh-keygen -t ed25519 -C "your_email@example.com"</a:t>
            </a:r>
            <a:endParaRPr lang="zh-CN" altLang="en-US"/>
          </a:p>
          <a:p>
            <a:pPr lvl="2"/>
            <a:r>
              <a:rPr lang="zh-CN" altLang="en-US"/>
              <a:t>ls -al ~/.ssh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start ssh-agent in background</a:t>
            </a:r>
            <a:endParaRPr lang="zh-CN" altLang="en-US"/>
          </a:p>
          <a:p>
            <a:pPr lvl="2"/>
            <a:r>
              <a:rPr lang="zh-CN" altLang="en-US"/>
              <a:t>eval "$(ssh-agent -s)"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add ssh private key to ssh agent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/>
              <a:t>ssh-add ~/.ssh/id_ed25519</a:t>
            </a:r>
            <a:endParaRPr lang="en-US" altLang="zh-CN"/>
          </a:p>
          <a:p>
            <a:pPr lvl="1"/>
            <a:r>
              <a:rPr lang="en-US" altLang="zh-CN"/>
              <a:t>add ssh public key to account on github</a:t>
            </a:r>
            <a:endParaRPr lang="en-US" altLang="zh-CN"/>
          </a:p>
          <a:p>
            <a:pPr lvl="2"/>
            <a:r>
              <a:rPr lang="en-US" altLang="zh-CN"/>
              <a:t>https://github.com/settings/keys</a:t>
            </a:r>
            <a:endParaRPr lang="en-US" altLang="zh-CN"/>
          </a:p>
          <a:p>
            <a:pPr lvl="2"/>
            <a:r>
              <a:rPr lang="en-US" altLang="zh-CN"/>
              <a:t>~/.ssh/id_ed25519.pub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9890" cy="4932680"/>
          </a:xfrm>
        </p:spPr>
        <p:txBody>
          <a:bodyPr>
            <a:normAutofit fontScale="90000" lnSpcReduction="10000"/>
          </a:bodyPr>
          <a:p>
            <a:r>
              <a:rPr lang="en-US" altLang="zh-CN" sz="1600"/>
              <a:t>git clone speed up</a:t>
            </a:r>
            <a:endParaRPr lang="en-US" altLang="zh-CN" sz="1600"/>
          </a:p>
          <a:p>
            <a:pPr lvl="1"/>
            <a:r>
              <a:rPr lang="en-US" altLang="zh-CN" sz="1330"/>
              <a:t>replace “github.com” with “github.com.cnpmjs.org” or “hub.fastgit.org” in clone address</a:t>
            </a:r>
            <a:endParaRPr lang="en-US" altLang="zh-CN" sz="1330"/>
          </a:p>
          <a:p>
            <a:r>
              <a:rPr lang="zh-CN" altLang="en-US" sz="1600"/>
              <a:t>this exceeds GitHub's file size limit</a:t>
            </a:r>
            <a:endParaRPr lang="zh-CN" altLang="en-US" sz="1600"/>
          </a:p>
          <a:p>
            <a:pPr lvl="1"/>
            <a:r>
              <a:rPr lang="en-US" altLang="zh-CN" sz="1400"/>
              <a:t>max size: 100M</a:t>
            </a:r>
            <a:endParaRPr lang="en-US" altLang="zh-CN" sz="1400"/>
          </a:p>
          <a:p>
            <a:pPr lvl="1"/>
            <a:r>
              <a:rPr lang="en-US" altLang="zh-CN" sz="1400"/>
              <a:t>If size of committed file is larger than this, when push, it will fail</a:t>
            </a:r>
            <a:endParaRPr lang="en-US" altLang="zh-CN" sz="1400"/>
          </a:p>
          <a:p>
            <a:pPr lvl="1"/>
            <a:r>
              <a:rPr lang="en-US" altLang="zh-CN" sz="1400"/>
              <a:t>Solution</a:t>
            </a:r>
            <a:endParaRPr lang="en-US" altLang="zh-CN" sz="1400"/>
          </a:p>
          <a:p>
            <a:pPr lvl="2"/>
            <a:r>
              <a:rPr lang="en-US" altLang="zh-CN" sz="1200"/>
              <a:t>git rebase -i origin/master</a:t>
            </a:r>
            <a:endParaRPr lang="en-US" altLang="zh-CN" sz="1200"/>
          </a:p>
          <a:p>
            <a:pPr lvl="3"/>
            <a:r>
              <a:rPr lang="en-US" altLang="zh-CN" sz="1200">
                <a:sym typeface="+mn-ea"/>
              </a:rPr>
              <a:t>change commit to edit</a:t>
            </a:r>
            <a:endParaRPr lang="en-US" altLang="zh-CN" sz="1200"/>
          </a:p>
          <a:p>
            <a:pPr lvl="2"/>
            <a:r>
              <a:rPr lang="en-US" altLang="zh-CN" sz="1200"/>
              <a:t>{ git rm large_file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git commit --amend</a:t>
            </a:r>
            <a:endParaRPr lang="en-US" altLang="zh-CN" sz="1200"/>
          </a:p>
          <a:p>
            <a:pPr lvl="2"/>
            <a:r>
              <a:rPr lang="en-US" altLang="zh-CN" sz="1200"/>
              <a:t>git rebase --continue }</a:t>
            </a:r>
            <a:endParaRPr lang="en-US" altLang="zh-CN" sz="1200"/>
          </a:p>
          <a:p>
            <a:pPr lvl="2"/>
            <a:r>
              <a:rPr lang="en-US" altLang="zh-CN" sz="1200"/>
              <a:t>loop to next commit to be edited</a:t>
            </a:r>
            <a:endParaRPr lang="en-US" altLang="zh-CN" sz="1200"/>
          </a:p>
          <a:p>
            <a:pPr lvl="0"/>
            <a:r>
              <a:rPr lang="en-US" altLang="zh-CN" sz="1600"/>
              <a:t>First-time push after repository newly created</a:t>
            </a:r>
            <a:endParaRPr lang="en-US" altLang="zh-CN" sz="1600"/>
          </a:p>
          <a:p>
            <a:pPr lvl="1"/>
            <a:r>
              <a:rPr lang="en-US" altLang="zh-CN" sz="1400"/>
              <a:t>git push origin master</a:t>
            </a:r>
            <a:endParaRPr lang="en-US" altLang="zh-CN" sz="1400"/>
          </a:p>
          <a:p>
            <a:pPr lvl="0"/>
            <a:r>
              <a:rPr lang="en-US" altLang="zh-CN" sz="1600"/>
              <a:t>You are not currently on a branch (working with submodules)</a:t>
            </a:r>
            <a:endParaRPr lang="en-US" altLang="zh-CN" sz="1600"/>
          </a:p>
          <a:p>
            <a:pPr lvl="1"/>
            <a:r>
              <a:rPr lang="en-US" altLang="zh-CN" sz="1400"/>
              <a:t>If no commit</a:t>
            </a:r>
            <a:endParaRPr lang="en-US" altLang="zh-CN" sz="1400"/>
          </a:p>
          <a:p>
            <a:pPr lvl="2"/>
            <a:r>
              <a:rPr lang="en-US" altLang="zh-CN" sz="1200"/>
              <a:t>git stash</a:t>
            </a:r>
            <a:endParaRPr lang="en-US" altLang="zh-CN" sz="1200"/>
          </a:p>
          <a:p>
            <a:pPr lvl="2"/>
            <a:r>
              <a:rPr lang="en-US" altLang="zh-CN" sz="1200"/>
              <a:t>git checkout master</a:t>
            </a:r>
            <a:endParaRPr lang="en-US" altLang="zh-CN" sz="1200"/>
          </a:p>
          <a:p>
            <a:pPr lvl="2"/>
            <a:r>
              <a:rPr lang="en-US" altLang="zh-CN" sz="1200"/>
              <a:t>git stash pop</a:t>
            </a:r>
            <a:endParaRPr lang="en-US" altLang="zh-CN" sz="1200"/>
          </a:p>
          <a:p>
            <a:pPr lvl="2"/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31280" y="1154430"/>
            <a:ext cx="54698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ym typeface="+mn-ea"/>
              </a:rPr>
              <a:t>Fix conflicts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/>
              <a:t>Open conflict file, search for “&lt;&lt;&lt;” and fix conflicts</a:t>
            </a:r>
            <a:endParaRPr lang="en-US" altLang="zh-CN" sz="1400"/>
          </a:p>
          <a:p>
            <a:pPr lvl="1"/>
            <a:r>
              <a:rPr lang="en-US" altLang="zh-CN" sz="1400"/>
              <a:t>Run “git add $conflict_file'</a:t>
            </a:r>
            <a:endParaRPr lang="en-US" altLang="zh-CN" sz="1400"/>
          </a:p>
          <a:p>
            <a:pPr lvl="1"/>
            <a:r>
              <a:rPr lang="en-US" altLang="zh-CN" sz="1400"/>
              <a:t>Run “git commit”</a:t>
            </a:r>
            <a:endParaRPr lang="en-US" altLang="zh-CN" sz="1400"/>
          </a:p>
          <a:p>
            <a:pPr lvl="0"/>
            <a:r>
              <a:rPr lang="en-US" altLang="zh-CN" sz="1680"/>
              <a:t>Undo last commit from local repository</a:t>
            </a:r>
            <a:endParaRPr lang="en-US" altLang="zh-CN" sz="1680"/>
          </a:p>
          <a:p>
            <a:pPr lvl="1"/>
            <a:r>
              <a:rPr lang="en-US" altLang="zh-CN" sz="1400"/>
              <a:t>git reset --soft HEAD~1	# keep local changes</a:t>
            </a:r>
            <a:endParaRPr lang="en-US" altLang="zh-CN" sz="1400"/>
          </a:p>
          <a:p>
            <a:pPr lvl="1"/>
            <a:r>
              <a:rPr lang="en-US" altLang="zh-CN" sz="1400"/>
              <a:t>git reset --hard HEAD~1	 # remove local changes</a:t>
            </a:r>
            <a:endParaRPr lang="en-US" altLang="zh-CN" sz="1400"/>
          </a:p>
          <a:p>
            <a:pPr lvl="0"/>
            <a:r>
              <a:rPr lang="en-US" altLang="zh-CN" sz="1680"/>
              <a:t>Error “error: RPC failed; curl 92 HTTP/2 stream 0 was not closed cleanly: CANCEL (err 8)”</a:t>
            </a:r>
            <a:endParaRPr lang="en-US" altLang="zh-CN" sz="1680"/>
          </a:p>
          <a:p>
            <a:pPr lvl="0"/>
            <a:r>
              <a:rPr lang="en-US" altLang="zh-CN" sz="1680"/>
              <a:t>fatal: The remote end hung up unexpectedly</a:t>
            </a:r>
            <a:endParaRPr lang="en-US" altLang="zh-CN" sz="1680"/>
          </a:p>
          <a:p>
            <a:pPr lvl="1"/>
            <a:r>
              <a:rPr lang="en-US" altLang="zh-CN" sz="1400"/>
              <a:t>reason: push size exceeds post buffer size</a:t>
            </a:r>
            <a:endParaRPr lang="en-US" altLang="zh-CN" sz="1400"/>
          </a:p>
          <a:p>
            <a:pPr lvl="1"/>
            <a:r>
              <a:rPr lang="en-US" altLang="zh-CN" sz="1400"/>
              <a:t>solution: git config --global http.postBuffer 157286400</a:t>
            </a:r>
            <a:endParaRPr lang="en-US" altLang="zh-CN" sz="1400"/>
          </a:p>
          <a:p>
            <a:pPr lvl="1"/>
            <a:r>
              <a:rPr lang="en-US" altLang="zh-CN" sz="1400"/>
              <a:t>git config --get http.postBuffer</a:t>
            </a:r>
            <a:endParaRPr lang="en-US" altLang="zh-CN" sz="1400"/>
          </a:p>
          <a:p>
            <a:pPr lvl="0"/>
            <a:r>
              <a:rPr lang="en-US" altLang="zh-CN" sz="1680"/>
              <a:t>Error:  server certificate verification failed.</a:t>
            </a:r>
            <a:endParaRPr lang="en-US" altLang="zh-CN" sz="1680"/>
          </a:p>
          <a:p>
            <a:pPr lvl="1"/>
            <a:r>
              <a:rPr lang="en-US" altLang="zh-CN" sz="1400"/>
              <a:t>git config --global http.sslVerify false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FAQ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server certificate verification failed. CAfile: none CRLfile: none</a:t>
            </a:r>
            <a:endParaRPr lang="zh-CN" altLang="en-US"/>
          </a:p>
          <a:p>
            <a:pPr lvl="1"/>
            <a:r>
              <a:rPr lang="zh-CN" altLang="en-US"/>
              <a:t>git config --global http.sslVerify false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60620" cy="4884420"/>
          </a:xfrm>
        </p:spPr>
        <p:txBody>
          <a:bodyPr>
            <a:noAutofit/>
          </a:bodyPr>
          <a:p>
            <a:pPr lvl="0"/>
            <a:r>
              <a:rPr lang="en-US" altLang="zh-CN" sz="1600">
                <a:sym typeface="+mn-ea"/>
              </a:rPr>
              <a:t>Vundle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https://github.com/VundleVim/Vundle.vim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Install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mkdir -p ~/.vim/bundle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cd ~/.vim/bundle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git clone https://github.com/VundleVim/Vundle.vim.git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add configs to ~/.vimrc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vim +PluginInstall +qall</a:t>
            </a:r>
            <a:endParaRPr lang="en-US" altLang="zh-CN" sz="12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YouCompleteMe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Refers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https://github.com/ycm-core/YouCompleteMe</a:t>
            </a:r>
            <a:endParaRPr lang="en-US" altLang="zh-CN" sz="1200"/>
          </a:p>
          <a:p>
            <a:pPr lvl="1"/>
            <a:r>
              <a:rPr lang="en-US" altLang="zh-CN" sz="1400"/>
              <a:t>apt install build-essential cmake vim python3-dev</a:t>
            </a:r>
            <a:endParaRPr lang="en-US" altLang="zh-CN" sz="1400"/>
          </a:p>
          <a:p>
            <a:pPr lvl="1"/>
            <a:r>
              <a:rPr lang="en-US" altLang="zh-CN" sz="1400"/>
              <a:t>depends on C++-17</a:t>
            </a:r>
            <a:endParaRPr lang="en-US" altLang="zh-CN" sz="1400"/>
          </a:p>
          <a:p>
            <a:pPr lvl="2"/>
            <a:r>
              <a:rPr lang="en-US" altLang="zh-CN" sz="1200"/>
              <a:t>sudo add-apt-repository ppa:ubuntu-toolchain-r/test</a:t>
            </a:r>
            <a:endParaRPr lang="en-US" altLang="zh-CN" sz="1200"/>
          </a:p>
          <a:p>
            <a:pPr lvl="2"/>
            <a:r>
              <a:rPr lang="en-US" altLang="zh-CN" sz="1200"/>
              <a:t>sudo apt update</a:t>
            </a:r>
            <a:endParaRPr lang="en-US" altLang="zh-CN" sz="1200"/>
          </a:p>
          <a:p>
            <a:pPr lvl="2"/>
            <a:r>
              <a:rPr lang="en-US" altLang="zh-CN" sz="1200"/>
              <a:t>sudo apt install gcc-9 g++-9</a:t>
            </a:r>
            <a:endParaRPr lang="en-US" altLang="zh-CN" sz="1200"/>
          </a:p>
          <a:p>
            <a:pPr lvl="2"/>
            <a:r>
              <a:rPr lang="en-US" altLang="zh-CN" sz="1200"/>
              <a:t>sudo update-alternatives --install /usr/bin/gcc gcc /usr/bin/gcc-9 900 --slave /usr/bin/g++ g++ /usr/bin/g++-9</a:t>
            </a:r>
            <a:endParaRPr lang="en-US" altLang="zh-CN" sz="1200"/>
          </a:p>
          <a:p>
            <a:pPr lvl="2"/>
            <a:r>
              <a:rPr lang="en-US" altLang="zh-CN" sz="1200" b="1">
                <a:solidFill>
                  <a:schemeClr val="tx1"/>
                </a:solidFill>
              </a:rPr>
              <a:t>cd ~/.vim/bundle/YouCompleteMe &amp;&amp; ./install.py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78245" y="1211580"/>
            <a:ext cx="4960620" cy="4549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/>
              <a:t>Copy from/to system clipboard</a:t>
            </a:r>
            <a:endParaRPr lang="en-US" altLang="zh-CN" sz="2000"/>
          </a:p>
          <a:p>
            <a:pPr lvl="1"/>
            <a:r>
              <a:rPr lang="en-US" altLang="zh-CN" sz="1800"/>
              <a:t>vnoremap \y y:call system("pbcopy", getreg("\""))&lt;CR&gt;</a:t>
            </a:r>
            <a:endParaRPr lang="en-US" altLang="zh-CN" sz="1800"/>
          </a:p>
          <a:p>
            <a:pPr lvl="1"/>
            <a:r>
              <a:rPr lang="en-US" altLang="zh-CN" sz="1800"/>
              <a:t>nnoremap \p :call setreg("\"", system("pbpaste"))&lt;CR&gt;p</a:t>
            </a:r>
            <a:endParaRPr lang="en-US" altLang="zh-CN" sz="1800"/>
          </a:p>
          <a:p>
            <a:pPr lvl="1"/>
            <a:r>
              <a:rPr lang="en-US" altLang="zh-CN" sz="1800"/>
              <a:t>noremap YY "+y&lt;CR&gt;</a:t>
            </a:r>
            <a:endParaRPr lang="en-US" altLang="zh-CN" sz="1800"/>
          </a:p>
          <a:p>
            <a:pPr lvl="1"/>
            <a:r>
              <a:rPr lang="en-US" altLang="zh-CN" sz="1800"/>
              <a:t>noremap P "+gP&lt;CR&gt;</a:t>
            </a:r>
            <a:endParaRPr lang="en-US" altLang="zh-CN" sz="1800"/>
          </a:p>
          <a:p>
            <a:pPr lvl="1"/>
            <a:r>
              <a:rPr lang="en-US" altLang="zh-CN" sz="1800"/>
              <a:t>noremap XX "+x&lt;CR&gt;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9655" cy="4903470"/>
          </a:xfrm>
        </p:spPr>
        <p:txBody>
          <a:bodyPr>
            <a:normAutofit fontScale="60000"/>
          </a:bodyPr>
          <a:p>
            <a:r>
              <a:rPr lang="en-US" altLang="zh-CN" sz="2700">
                <a:sym typeface="+mn-ea"/>
              </a:rPr>
              <a:t>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apt install 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vim-plug</a:t>
            </a:r>
            <a:endParaRPr lang="en-US" altLang="zh-CN" sz="2400"/>
          </a:p>
          <a:p>
            <a:pPr lvl="2"/>
            <a:r>
              <a:rPr lang="en-US" altLang="zh-CN" sz="2000">
                <a:sym typeface="+mn-ea"/>
              </a:rPr>
              <a:t>curl -fLo ~/.vim/autoload/plug.vim --create-dirs https://raw.githubusercontent.com/junegunn/vim-plug/master/plug.vim</a:t>
            </a:r>
            <a:endParaRPr lang="en-US" altLang="zh-CN" sz="2000"/>
          </a:p>
          <a:p>
            <a:r>
              <a:rPr lang="en-US" altLang="zh-CN" sz="2400">
                <a:sym typeface="+mn-ea"/>
              </a:rPr>
              <a:t>neovim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apt install neovim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nvim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~/.config/nvim/init.vim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vim-plug</a:t>
            </a:r>
            <a:endParaRPr lang="en-US" altLang="zh-CN" sz="2400"/>
          </a:p>
          <a:p>
            <a:pPr lvl="2"/>
            <a:r>
              <a:rPr lang="en-US" altLang="zh-CN" sz="2000">
                <a:sym typeface="+mn-ea"/>
              </a:rPr>
              <a:t>sh -c 'curl -fLo "${XDG_DATA_HOME:-$HOME/.local/share}"/nvim/site/autoload/plug.vim --create-dirs https://raw.githubusercontent.com/junegunn/vim-plug/master/plug.vim'</a:t>
            </a:r>
            <a:endParaRPr lang="en-US" altLang="zh-CN" sz="2000"/>
          </a:p>
          <a:p>
            <a:pPr lvl="0"/>
            <a:r>
              <a:rPr lang="en-US" altLang="zh-CN" sz="2700">
                <a:sym typeface="+mn-ea"/>
              </a:rPr>
              <a:t>vim-plug</a:t>
            </a:r>
            <a:endParaRPr lang="en-US" altLang="zh-CN" sz="2700"/>
          </a:p>
          <a:p>
            <a:pPr lvl="1"/>
            <a:r>
              <a:rPr lang="en-US" altLang="zh-CN" sz="2400">
                <a:sym typeface="+mn-ea"/>
              </a:rPr>
              <a:t>https://github.com/junegunn/vim-plug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 sz="2700"/>
              <a:t>tabnine-nvim</a:t>
            </a:r>
            <a:endParaRPr lang="en-US" altLang="zh-CN" sz="2700"/>
          </a:p>
          <a:p>
            <a:pPr lvl="1"/>
            <a:r>
              <a:rPr lang="en-US" altLang="zh-CN" sz="2400"/>
              <a:t>https://github.com/codota/tabnine-nvim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cmake -LA</a:t>
            </a:r>
            <a:endParaRPr lang="en-US" altLang="zh-CN"/>
          </a:p>
          <a:p>
            <a:pPr lvl="1"/>
            <a:r>
              <a:rPr lang="en-US" altLang="zh-CN"/>
              <a:t>list all config options</a:t>
            </a:r>
            <a:endParaRPr lang="en-US" altLang="zh-CN"/>
          </a:p>
          <a:p>
            <a:pPr lvl="1"/>
            <a:r>
              <a:rPr lang="en-US" altLang="zh-CN"/>
              <a:t>must execute in build folder</a:t>
            </a:r>
            <a:endParaRPr lang="en-US" altLang="zh-CN"/>
          </a:p>
          <a:p>
            <a:pPr lvl="0"/>
            <a:r>
              <a:rPr lang="en-US" altLang="zh-CN"/>
              <a:t>CMakeCache.txt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77180" cy="4549140"/>
          </a:xfrm>
        </p:spPr>
        <p:txBody>
          <a:bodyPr>
            <a:normAutofit lnSpcReduction="10000"/>
          </a:bodyPr>
          <a:p>
            <a:r>
              <a:rPr lang="en-US" altLang="zh-CN"/>
              <a:t>patch</a:t>
            </a:r>
            <a:endParaRPr lang="en-US" altLang="zh-CN"/>
          </a:p>
          <a:p>
            <a:pPr lvl="1"/>
            <a:r>
              <a:rPr lang="en-US" altLang="zh-CN"/>
              <a:t>patch -p{num} &lt;patchfile</a:t>
            </a:r>
            <a:endParaRPr lang="en-US" altLang="zh-CN"/>
          </a:p>
          <a:p>
            <a:pPr lvl="2"/>
            <a:r>
              <a:rPr lang="en-US" altLang="zh-CN"/>
              <a:t>num: strip num leading / prefix</a:t>
            </a:r>
            <a:endParaRPr lang="en-US" altLang="zh-CN"/>
          </a:p>
          <a:p>
            <a:pPr lvl="0"/>
            <a:r>
              <a:rPr lang="en-US" altLang="zh-CN"/>
              <a:t>scp</a:t>
            </a:r>
            <a:endParaRPr lang="en-US" altLang="zh-CN"/>
          </a:p>
          <a:p>
            <a:pPr lvl="1"/>
            <a:r>
              <a:rPr lang="en-US" altLang="zh-CN"/>
              <a:t>scp -r user@host:/dir/ /local_dir/</a:t>
            </a:r>
            <a:endParaRPr lang="en-US" altLang="zh-CN"/>
          </a:p>
          <a:p>
            <a:pPr lvl="0"/>
            <a:r>
              <a:rPr lang="en-US" altLang="zh-CN"/>
              <a:t>rsync</a:t>
            </a:r>
            <a:endParaRPr lang="en-US" altLang="zh-CN"/>
          </a:p>
          <a:p>
            <a:pPr lvl="1"/>
            <a:r>
              <a:rPr lang="en-US" altLang="zh-CN" sz="2000"/>
              <a:t>rsync </a:t>
            </a:r>
            <a:r>
              <a:rPr lang="en-US" altLang="zh-CN"/>
              <a:t>-av user@host:/src_dir/ /dst_dir/</a:t>
            </a:r>
            <a:endParaRPr lang="en-US" altLang="zh-CN"/>
          </a:p>
          <a:p>
            <a:pPr lvl="1"/>
            <a:r>
              <a:rPr lang="en-US" altLang="zh-CN"/>
              <a:t>-a archive mode</a:t>
            </a:r>
            <a:endParaRPr lang="en-US" altLang="zh-CN"/>
          </a:p>
          <a:p>
            <a:pPr lvl="1"/>
            <a:r>
              <a:rPr lang="en-US" altLang="zh-CN"/>
              <a:t>-v verbose</a:t>
            </a:r>
            <a:endParaRPr lang="en-US" altLang="zh-CN"/>
          </a:p>
          <a:p>
            <a:pPr lvl="1"/>
            <a:r>
              <a:rPr lang="en-US" altLang="zh-CN"/>
              <a:t>-r recursive</a:t>
            </a:r>
            <a:endParaRPr lang="en-US" altLang="zh-CN"/>
          </a:p>
          <a:p>
            <a:pPr lvl="1"/>
            <a:r>
              <a:rPr lang="en-US" altLang="zh-CN"/>
              <a:t>-z compress during the transfer</a:t>
            </a:r>
            <a:endParaRPr lang="en-US" altLang="zh-CN"/>
          </a:p>
          <a:p>
            <a:pPr lvl="0"/>
            <a:r>
              <a:rPr lang="en-US" altLang="zh-CN"/>
              <a:t>grep</a:t>
            </a:r>
            <a:endParaRPr lang="en-US" altLang="zh-CN"/>
          </a:p>
          <a:p>
            <a:pPr lvl="1"/>
            <a:r>
              <a:rPr lang="en-US" altLang="zh-CN"/>
              <a:t>grep -ri "hello" --include=*.{cc,h} 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1265" y="1219835"/>
            <a:ext cx="5377180" cy="4549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curl</a:t>
            </a:r>
            <a:endParaRPr lang="en-US" altLang="zh-CN" sz="1800"/>
          </a:p>
          <a:p>
            <a:pPr lvl="1"/>
            <a:r>
              <a:rPr lang="en-US" altLang="zh-CN" sz="1600"/>
              <a:t>https://linuxize.com/post/curl-post-request/</a:t>
            </a:r>
            <a:endParaRPr lang="en-US" altLang="zh-CN" sz="1600"/>
          </a:p>
          <a:p>
            <a:pPr lvl="1"/>
            <a:r>
              <a:rPr lang="en-US" altLang="zh-CN" sz="1600"/>
              <a:t>post multipart/form-data</a:t>
            </a:r>
            <a:endParaRPr lang="en-US" altLang="zh-CN" sz="1600"/>
          </a:p>
          <a:p>
            <a:pPr lvl="2"/>
            <a:r>
              <a:rPr lang="en-US" altLang="zh-CN" sz="1400"/>
              <a:t>curl -X POST -F 'name=linuxize' https://example.com/contact.php</a:t>
            </a:r>
            <a:endParaRPr lang="en-US" altLang="zh-CN" sz="1400"/>
          </a:p>
          <a:p>
            <a:pPr lvl="1"/>
            <a:r>
              <a:rPr lang="en-US" altLang="zh-CN" sz="1600"/>
              <a:t>post application/x-www-form-urlencoded</a:t>
            </a:r>
            <a:endParaRPr lang="en-US" altLang="zh-CN" sz="1600"/>
          </a:p>
          <a:p>
            <a:pPr lvl="2"/>
            <a:r>
              <a:rPr lang="en-US" altLang="zh-CN" sz="1400"/>
              <a:t>curl -X POST -d 'name=linuxize' https://example.com/contact.php</a:t>
            </a:r>
            <a:endParaRPr lang="en-US" altLang="zh-CN" sz="1400"/>
          </a:p>
          <a:p>
            <a:pPr lvl="1"/>
            <a:r>
              <a:rPr lang="en-US" altLang="zh-CN" sz="1600"/>
              <a:t>post application/json</a:t>
            </a:r>
            <a:endParaRPr lang="en-US" altLang="zh-CN" sz="1600"/>
          </a:p>
          <a:p>
            <a:pPr lvl="2"/>
            <a:r>
              <a:rPr lang="en-US" altLang="zh-CN" sz="1400"/>
              <a:t>curl -X POST -H "Content-Type: application/json" -d '{"name": "linuxize"}' https://example/contact</a:t>
            </a:r>
            <a:endParaRPr lang="en-US" altLang="zh-CN" sz="1400"/>
          </a:p>
          <a:p>
            <a:pPr lvl="0"/>
            <a:r>
              <a:rPr lang="en-US" altLang="zh-CN" sz="1800"/>
              <a:t>wget</a:t>
            </a:r>
            <a:endParaRPr lang="en-US" altLang="zh-CN" sz="1800"/>
          </a:p>
          <a:p>
            <a:pPr lvl="1"/>
            <a:r>
              <a:rPr lang="en-US" altLang="zh-CN" sz="1600"/>
              <a:t>wget --spider {url}	// get filesize of url</a:t>
            </a:r>
            <a:endParaRPr lang="en-US" altLang="zh-CN" sz="1600"/>
          </a:p>
          <a:p>
            <a:pPr lvl="0"/>
            <a:r>
              <a:rPr lang="en-US" altLang="zh-CN" sz="1800"/>
              <a:t>Aria2</a:t>
            </a:r>
            <a:endParaRPr lang="en-US" altLang="zh-CN" sz="1800"/>
          </a:p>
          <a:p>
            <a:pPr lvl="1"/>
            <a:r>
              <a:rPr lang="en-US" altLang="zh-CN" sz="1600"/>
              <a:t>sudo apt install aria2</a:t>
            </a:r>
            <a:endParaRPr lang="en-US" altLang="zh-CN" sz="1600"/>
          </a:p>
          <a:p>
            <a:pPr lvl="1"/>
            <a:r>
              <a:rPr lang="en-US" altLang="zh-CN" sz="1600"/>
              <a:t>aria2c</a:t>
            </a:r>
            <a:endParaRPr lang="en-US" altLang="zh-CN" sz="1600"/>
          </a:p>
          <a:p>
            <a:pPr lvl="2"/>
            <a:r>
              <a:rPr lang="en-US" altLang="zh-CN" sz="1400"/>
              <a:t>-c continue</a:t>
            </a:r>
            <a:endParaRPr lang="en-US" altLang="zh-CN" sz="1400"/>
          </a:p>
          <a:p>
            <a:pPr lvl="2"/>
            <a:r>
              <a:rPr lang="en-US" altLang="zh-CN" sz="1400"/>
              <a:t>-s split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Chinese Fonts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apt-get install ttf-wqy-microhei  #文泉驿-微米黑</a:t>
            </a:r>
            <a:endParaRPr lang="en-US" altLang="zh-CN"/>
          </a:p>
          <a:p>
            <a:pPr lvl="1"/>
            <a:r>
              <a:rPr lang="en-US" altLang="zh-CN"/>
              <a:t>sudo apt-get install ttf-wqy-zenhei  #文泉驿-正黑</a:t>
            </a:r>
            <a:endParaRPr lang="en-US" altLang="zh-CN"/>
          </a:p>
          <a:p>
            <a:pPr lvl="1"/>
            <a:r>
              <a:rPr lang="en-US" altLang="zh-CN"/>
              <a:t>sudo apt-get install xfonts-wqy #文泉驿-点阵宋体</a:t>
            </a:r>
            <a:endParaRPr lang="en-US" altLang="zh-CN"/>
          </a:p>
          <a:p>
            <a:pPr lvl="0"/>
            <a:r>
              <a:rPr lang="en-US" altLang="zh-CN"/>
              <a:t>List Installed Fonts</a:t>
            </a:r>
            <a:endParaRPr lang="en-US" altLang="zh-CN"/>
          </a:p>
          <a:p>
            <a:pPr lvl="1"/>
            <a:r>
              <a:rPr lang="en-US" altLang="zh-CN"/>
              <a:t>fc-list</a:t>
            </a:r>
            <a:endParaRPr lang="en-US" altLang="zh-CN"/>
          </a:p>
          <a:p>
            <a:pPr lvl="1"/>
            <a:r>
              <a:rPr lang="en-US" altLang="zh-CN"/>
              <a:t>fc-list -v</a:t>
            </a:r>
            <a:endParaRPr lang="en-US" altLang="zh-CN"/>
          </a:p>
          <a:p>
            <a:pPr lvl="1"/>
            <a:r>
              <a:rPr lang="en-US" altLang="zh-CN"/>
              <a:t>fc-list :lang=zh	# list Chinese fonts</a:t>
            </a:r>
            <a:endParaRPr lang="en-US" altLang="zh-CN"/>
          </a:p>
          <a:p>
            <a:pPr lvl="1"/>
            <a:r>
              <a:rPr lang="en-US" altLang="zh-CN"/>
              <a:t>/usr/share/fonts, ~/.fonts</a:t>
            </a:r>
            <a:endParaRPr lang="en-US" altLang="zh-CN"/>
          </a:p>
          <a:p>
            <a:pPr lvl="1"/>
            <a:r>
              <a:rPr lang="en-US" altLang="zh-CN"/>
              <a:t>/etc/fonts/fonts.conf</a:t>
            </a:r>
            <a:endParaRPr lang="en-US" altLang="zh-CN"/>
          </a:p>
          <a:p>
            <a:pPr lvl="0"/>
            <a:r>
              <a:rPr lang="en-US" altLang="zh-CN"/>
              <a:t>Get font family name</a:t>
            </a:r>
            <a:endParaRPr lang="en-US" altLang="zh-CN"/>
          </a:p>
          <a:p>
            <a:pPr lvl="1"/>
            <a:r>
              <a:rPr lang="en-US" altLang="zh-CN"/>
              <a:t>fc-query -f '%{family}\n' font.ttf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Utility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58435" cy="5076190"/>
          </a:xfrm>
        </p:spPr>
        <p:txBody>
          <a:bodyPr>
            <a:normAutofit fontScale="70000"/>
          </a:bodyPr>
          <a:p>
            <a:r>
              <a:rPr lang="en-US" altLang="zh-CN"/>
              <a:t>sed</a:t>
            </a:r>
            <a:endParaRPr lang="en-US" altLang="zh-CN"/>
          </a:p>
          <a:p>
            <a:pPr lvl="1"/>
            <a:r>
              <a:rPr lang="en-US" altLang="zh-CN"/>
              <a:t>select</a:t>
            </a:r>
            <a:endParaRPr lang="en-US" altLang="zh-CN"/>
          </a:p>
          <a:p>
            <a:pPr lvl="2"/>
            <a:r>
              <a:rPr lang="en-US" altLang="zh-CN"/>
              <a:t>sed -n '1,4p' coleridge.txt</a:t>
            </a:r>
            <a:endParaRPr lang="en-US" altLang="zh-CN"/>
          </a:p>
          <a:p>
            <a:pPr lvl="2"/>
            <a:r>
              <a:rPr lang="en-US" altLang="zh-CN"/>
              <a:t>sed -n '/^And /p' coleridge.txt</a:t>
            </a:r>
            <a:endParaRPr lang="en-US" altLang="zh-CN"/>
          </a:p>
          <a:p>
            <a:pPr lvl="1"/>
            <a:r>
              <a:rPr lang="en-US" altLang="zh-CN"/>
              <a:t>substitute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echo howtogonk | sed 's/gonk/geek/'</a:t>
            </a:r>
            <a:endParaRPr lang="en-US" altLang="zh-CN"/>
          </a:p>
          <a:p>
            <a:pPr lvl="2"/>
            <a:r>
              <a:rPr lang="en-US" altLang="zh-CN"/>
              <a:t>sed -n 's/day/week/gip' coleridge.txt</a:t>
            </a:r>
            <a:endParaRPr lang="en-US" altLang="zh-CN"/>
          </a:p>
          <a:p>
            <a:pPr lvl="3"/>
            <a:r>
              <a:rPr lang="en-US" altLang="zh-CN"/>
              <a:t>g: global, i: ignore case, p: print</a:t>
            </a:r>
            <a:endParaRPr lang="en-US" altLang="zh-CN"/>
          </a:p>
          <a:p>
            <a:pPr lvl="1"/>
            <a:r>
              <a:rPr lang="en-US" altLang="zh-CN"/>
              <a:t>insert</a:t>
            </a:r>
            <a:endParaRPr lang="en-US" altLang="zh-CN"/>
          </a:p>
          <a:p>
            <a:pPr lvl="2"/>
            <a:r>
              <a:rPr lang="en-US" altLang="zh-CN"/>
              <a:t>sed '/He/a --&gt; Inserted!' geeks.txt</a:t>
            </a:r>
            <a:endParaRPr lang="en-US" altLang="zh-CN"/>
          </a:p>
          <a:p>
            <a:pPr lvl="3"/>
            <a:r>
              <a:rPr lang="en-US" altLang="zh-CN"/>
              <a:t>append “--&gt; Inserted!” after “He” lines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sed '/He/i --&gt; Inserted!' geeks.txt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/>
              <a:t>insert before</a:t>
            </a:r>
            <a:endParaRPr lang="en-US" altLang="zh-CN"/>
          </a:p>
          <a:p>
            <a:pPr lvl="2"/>
            <a:r>
              <a:rPr lang="en-US" altLang="zh-CN"/>
              <a:t>sed 'G' geeks.txt</a:t>
            </a:r>
            <a:endParaRPr lang="en-US" altLang="zh-CN"/>
          </a:p>
          <a:p>
            <a:pPr lvl="3"/>
            <a:r>
              <a:rPr lang="en-US" altLang="zh-CN"/>
              <a:t>insert blank line between lines</a:t>
            </a:r>
            <a:endParaRPr lang="en-US" altLang="zh-CN"/>
          </a:p>
          <a:p>
            <a:pPr lvl="1"/>
            <a:r>
              <a:rPr lang="en-US" altLang="zh-CN"/>
              <a:t>delete</a:t>
            </a:r>
            <a:endParaRPr lang="en-US" altLang="zh-CN"/>
          </a:p>
          <a:p>
            <a:pPr lvl="2"/>
            <a:r>
              <a:rPr lang="en-US" altLang="zh-CN"/>
              <a:t>sed '3d' geeks.txt</a:t>
            </a:r>
            <a:endParaRPr lang="en-US" altLang="zh-CN"/>
          </a:p>
          <a:p>
            <a:pPr lvl="3"/>
            <a:r>
              <a:rPr lang="en-US" altLang="zh-CN"/>
              <a:t>delete 3rd line</a:t>
            </a:r>
            <a:endParaRPr lang="en-US" altLang="zh-CN"/>
          </a:p>
          <a:p>
            <a:pPr lvl="2"/>
            <a:r>
              <a:rPr lang="en-US" altLang="zh-CN"/>
              <a:t>sed '6,7!d' geeks.txt</a:t>
            </a:r>
            <a:endParaRPr lang="en-US" altLang="zh-CN"/>
          </a:p>
          <a:p>
            <a:pPr lvl="3"/>
            <a:r>
              <a:rPr lang="en-US" altLang="zh-CN"/>
              <a:t>delete lines excluding 6~7 lines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Utilities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convert</a:t>
            </a:r>
            <a:endParaRPr lang="en-US" altLang="zh-CN"/>
          </a:p>
          <a:p>
            <a:pPr lvl="1"/>
            <a:r>
              <a:rPr lang="en-US" altLang="zh-CN"/>
              <a:t>convert input.jpg -negate negate.jpg</a:t>
            </a:r>
            <a:endParaRPr lang="en-US" altLang="zh-CN"/>
          </a:p>
          <a:p>
            <a:pPr lvl="1"/>
            <a:r>
              <a:rPr lang="en-US" altLang="zh-CN"/>
              <a:t>convert input.jpg -rotate 90 output.jpg	# rotate 90 clockwise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VLC</a:t>
            </a:r>
            <a:endParaRPr lang="en-US" altLang="zh-CN"/>
          </a:p>
          <a:p>
            <a:pPr lvl="1"/>
            <a:r>
              <a:rPr lang="en-US" altLang="zh-CN"/>
              <a:t>sudo apt install vlc</a:t>
            </a:r>
            <a:endParaRPr lang="en-US" altLang="zh-CN"/>
          </a:p>
          <a:p>
            <a:pPr lvl="1"/>
            <a:r>
              <a:rPr lang="en-US" altLang="zh-CN"/>
              <a:t>nvlc 1.mp3</a:t>
            </a:r>
            <a:endParaRPr lang="en-US" altLang="zh-CN"/>
          </a:p>
          <a:p>
            <a:pPr lvl="0"/>
            <a:r>
              <a:rPr lang="en-US" altLang="zh-CN"/>
              <a:t>Sox</a:t>
            </a:r>
            <a:endParaRPr lang="en-US" altLang="zh-CN"/>
          </a:p>
          <a:p>
            <a:pPr lvl="1"/>
            <a:r>
              <a:rPr lang="en-US" altLang="zh-CN"/>
              <a:t>sudo apt install sox libsox-fmt-mp3</a:t>
            </a:r>
            <a:endParaRPr lang="en-US" altLang="zh-CN"/>
          </a:p>
          <a:p>
            <a:pPr lvl="1"/>
            <a:r>
              <a:rPr lang="en-US" altLang="zh-CN"/>
              <a:t>play music.mp3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Find your IP</a:t>
            </a:r>
            <a:endParaRPr lang="en-US" altLang="zh-CN"/>
          </a:p>
          <a:p>
            <a:pPr lvl="1"/>
            <a:r>
              <a:rPr lang="en-US" altLang="zh-CN" sz="2000"/>
              <a:t>ip add</a:t>
            </a:r>
            <a:endParaRPr lang="en-US" altLang="zh-CN"/>
          </a:p>
          <a:p>
            <a:r>
              <a:rPr lang="en-US" altLang="zh-CN"/>
              <a:t>Scan LAN</a:t>
            </a:r>
            <a:endParaRPr lang="en-US" altLang="zh-CN"/>
          </a:p>
          <a:p>
            <a:pPr lvl="1"/>
            <a:r>
              <a:rPr lang="en-US" altLang="zh-CN"/>
              <a:t>sudo apt install nmap</a:t>
            </a:r>
            <a:endParaRPr lang="en-US" altLang="zh-CN"/>
          </a:p>
          <a:p>
            <a:pPr lvl="1"/>
            <a:r>
              <a:rPr lang="en-US" altLang="zh-CN"/>
              <a:t>nmap 192.168.1.0/24</a:t>
            </a:r>
            <a:endParaRPr lang="en-US" altLang="zh-CN"/>
          </a:p>
          <a:p>
            <a:pPr lvl="2"/>
            <a:r>
              <a:rPr lang="en-US" altLang="zh-CN"/>
              <a:t>24 means mask 255.255.255.0 (3*8)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Gitlab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https://www.jianshu.com/p/080a962c35b6</a:t>
            </a:r>
            <a:endParaRPr lang="en-US" altLang="zh-CN"/>
          </a:p>
          <a:p>
            <a:r>
              <a:rPr lang="en-US" altLang="zh-CN"/>
              <a:t>Set up</a:t>
            </a:r>
            <a:endParaRPr lang="en-US" altLang="zh-CN"/>
          </a:p>
          <a:p>
            <a:pPr lvl="1"/>
            <a:r>
              <a:rPr lang="en-US" altLang="zh-CN"/>
              <a:t>sudo docker pull gitlab/gitlab-ce</a:t>
            </a:r>
            <a:endParaRPr lang="en-US" altLang="zh-CN" sz="2000"/>
          </a:p>
          <a:p>
            <a:pPr lvl="1"/>
            <a:r>
              <a:rPr lang="en-US" altLang="zh-CN"/>
              <a:t>sudo docker run -d  -p 443:443 -p 80:80 -p 222:22 --name gitlab --restart always -v /home/gitlab/config:/etc/gitlab -v /home/gitlab/logs:/var/log/gitlab -v /home/gitlab/data:/var/opt/gitlab gitlab/gitlab-ce</a:t>
            </a:r>
            <a:endParaRPr lang="en-US" altLang="zh-CN" sz="2000"/>
          </a:p>
          <a:p>
            <a:pPr lvl="1"/>
            <a:r>
              <a:rPr lang="en-US" altLang="zh-CN"/>
              <a:t>vim /home/gitlab/config/gitlab.rb</a:t>
            </a:r>
            <a:endParaRPr lang="en-US" altLang="zh-CN"/>
          </a:p>
          <a:p>
            <a:pPr lvl="2"/>
            <a:r>
              <a:rPr lang="en-US" altLang="zh-CN"/>
              <a:t>external_url 'http://152.136.99.23'</a:t>
            </a:r>
            <a:endParaRPr lang="en-US" altLang="zh-CN"/>
          </a:p>
          <a:p>
            <a:pPr lvl="2"/>
            <a:r>
              <a:rPr lang="en-US" altLang="zh-CN"/>
              <a:t>gitlab_rails['gitlab_ssh_host'] = '152.136.99.23'</a:t>
            </a:r>
            <a:endParaRPr lang="en-US" altLang="zh-CN"/>
          </a:p>
          <a:p>
            <a:pPr lvl="2"/>
            <a:r>
              <a:rPr lang="en-US" altLang="zh-CN"/>
              <a:t>gitlab_rails['gitlab_shell_ssh_port'] = 222 # 此端口是run时22端口映射的222端口</a:t>
            </a:r>
            <a:endParaRPr lang="en-US" altLang="zh-CN"/>
          </a:p>
          <a:p>
            <a:pPr lvl="1"/>
            <a:r>
              <a:rPr lang="en-US" altLang="zh-CN"/>
              <a:t>sudo docker restart gitlab</a:t>
            </a:r>
            <a:endParaRPr lang="en-US" altLang="zh-CN"/>
          </a:p>
          <a:p>
            <a:pPr lvl="1"/>
            <a:r>
              <a:rPr lang="en-US" altLang="zh-CN"/>
              <a:t>change root password</a:t>
            </a:r>
            <a:endParaRPr lang="en-US" altLang="zh-CN"/>
          </a:p>
          <a:p>
            <a:pPr lvl="2"/>
            <a:r>
              <a:rPr lang="en-US" altLang="zh-CN"/>
              <a:t>sudo docker exec -it gitlab /bin/bash</a:t>
            </a:r>
            <a:endParaRPr lang="en-US" altLang="zh-CN"/>
          </a:p>
          <a:p>
            <a:pPr lvl="2"/>
            <a:r>
              <a:rPr lang="en-US" altLang="zh-CN"/>
              <a:t>sudo gitlab-rake "gitlab:password:reset[root]"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Recover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apt install testdisk</a:t>
            </a:r>
            <a:endParaRPr lang="en-US" altLang="zh-CN"/>
          </a:p>
          <a:p>
            <a:pPr lvl="1"/>
            <a:r>
              <a:rPr lang="en-US" altLang="zh-CN"/>
              <a:t>run “testdisk”</a:t>
            </a:r>
            <a:endParaRPr lang="en-US" altLang="zh-CN"/>
          </a:p>
          <a:p>
            <a:pPr lvl="1"/>
            <a:r>
              <a:rPr lang="en-US" altLang="zh-CN"/>
              <a:t>select “Create a new log file”</a:t>
            </a:r>
            <a:endParaRPr lang="en-US" altLang="zh-CN"/>
          </a:p>
          <a:p>
            <a:pPr lvl="1"/>
            <a:r>
              <a:rPr lang="en-US" altLang="zh-CN"/>
              <a:t>select the drive to recover</a:t>
            </a:r>
            <a:endParaRPr lang="en-US" altLang="zh-CN"/>
          </a:p>
          <a:p>
            <a:pPr lvl="1"/>
            <a:r>
              <a:rPr lang="en-US" altLang="zh-CN"/>
              <a:t>select partition type</a:t>
            </a:r>
            <a:endParaRPr lang="en-US" altLang="zh-CN"/>
          </a:p>
          <a:p>
            <a:pPr lvl="1"/>
            <a:r>
              <a:rPr lang="en-US" altLang="zh-CN"/>
              <a:t>select “[Advanced] Filesystem Utils”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Format json</a:t>
            </a:r>
            <a:endParaRPr lang="en-US" altLang="zh-CN"/>
          </a:p>
          <a:p>
            <a:pPr lvl="1"/>
            <a:r>
              <a:rPr lang="en-US" altLang="zh-CN"/>
              <a:t>cat uv_map.json | python -m json.tool &gt;uv_map_formated.json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- 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Path Operations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503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340"/>
                <a:gridCol w="3875405"/>
                <a:gridCol w="290385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filename=$(dirname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dirname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filename=$(basename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</a:t>
                      </a:r>
                      <a:r>
                        <a:rPr lang="en-US" altLang="zh-CN"/>
                        <a:t>basename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extension="${filename##*.}"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file extension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filename="${filename%.*}"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file name with extension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absolue_path=$(realpath $path)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absolute path of a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absolute_path=$(dirname $path)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 absolute path of a file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bash -x a.sh</a:t>
            </a:r>
            <a:endParaRPr lang="en-US" altLang="zh-CN"/>
          </a:p>
          <a:p>
            <a:pPr lvl="1"/>
            <a:r>
              <a:rPr lang="en-US" altLang="zh-CN"/>
              <a:t>debug mode, echo all commands when execute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48e3528c-8aea-40e3-bee9-4782602d0bb5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TABLE_BEAUTIFY" val="smartTable{48e3528c-8aea-40e3-bee9-4782602d0bb5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694951a8-8b50-44dd-891d-bed60a219cc8}"/>
  <p:tag name="TABLE_ENDDRAG_ORIGIN_RECT" val="828*367"/>
  <p:tag name="TABLE_ENDDRAG_RECT" val="67*87*828*367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UNIT_TABLE_BEAUTIFY" val="smartTable{c84166d6-b92f-4771-9f73-5aa7e5d6f67b}"/>
  <p:tag name="TABLE_ENDDRAG_ORIGIN_RECT" val="828*323"/>
  <p:tag name="TABLE_ENDDRAG_RECT" val="67*87*828*323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UNIT_TABLE_BEAUTIFY" val="smartTable{c84166d6-b92f-4771-9f73-5aa7e5d6f67b}"/>
  <p:tag name="TABLE_ENDDRAG_ORIGIN_RECT" val="828*323"/>
  <p:tag name="TABLE_ENDDRAG_RECT" val="67*87*828*323"/>
  <p:tag name="KSO_WM_BEAUTIFY_FLAG" val="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COMMONDATA" val="eyJoZGlkIjoiYjRhZjQ5NWVmZmQxNmM3NmNkNDYxNWRmNzNmMjA1ZDAifQ=="/>
  <p:tag name="KSO_WPP_MARK_KEY" val="630469a2-b913-4af4-a0b5-baa17c78d1b6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1c9fd758-9712-4dea-bfb8-56780a6bfae1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13878</Words>
  <Application>WPS 演示</Application>
  <PresentationFormat>宽屏</PresentationFormat>
  <Paragraphs>726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Linux Notes</vt:lpstr>
      <vt:lpstr>History</vt:lpstr>
      <vt:lpstr>Chinese Fonts</vt:lpstr>
      <vt:lpstr>Bash - Input Parameters</vt:lpstr>
      <vt:lpstr>Bash - String Operations</vt:lpstr>
      <vt:lpstr>Path Operations</vt:lpstr>
      <vt:lpstr>Bash - Statements</vt:lpstr>
      <vt:lpstr>Bash Misc</vt:lpstr>
      <vt:lpstr>Base64 Encoding/Decoding</vt:lpstr>
      <vt:lpstr>System Info</vt:lpstr>
      <vt:lpstr>Admin</vt:lpstr>
      <vt:lpstr>Swap</vt:lpstr>
      <vt:lpstr>Apt</vt:lpstr>
      <vt:lpstr>3D Support</vt:lpstr>
      <vt:lpstr>Git Overview</vt:lpstr>
      <vt:lpstr>Git Workflow</vt:lpstr>
      <vt:lpstr>Git Commands 1/2</vt:lpstr>
      <vt:lpstr>Git Commands 2/2</vt:lpstr>
      <vt:lpstr>Git Commands - Branch</vt:lpstr>
      <vt:lpstr>Git LFS</vt:lpstr>
      <vt:lpstr>Git Stash</vt:lpstr>
      <vt:lpstr>Git Submodule</vt:lpstr>
      <vt:lpstr>Git SSH</vt:lpstr>
      <vt:lpstr>Git FAQ</vt:lpstr>
      <vt:lpstr>Git FAQ 2</vt:lpstr>
      <vt:lpstr>Vim</vt:lpstr>
      <vt:lpstr>Vim 2</vt:lpstr>
      <vt:lpstr>CMake</vt:lpstr>
      <vt:lpstr>Utilities</vt:lpstr>
      <vt:lpstr>Utility 2</vt:lpstr>
      <vt:lpstr>Image Utilities</vt:lpstr>
      <vt:lpstr>Audio</vt:lpstr>
      <vt:lpstr>Network</vt:lpstr>
      <vt:lpstr>Gitlab</vt:lpstr>
      <vt:lpstr>Recover Files</vt:lpstr>
      <vt:lpstr>Json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369</cp:revision>
  <dcterms:created xsi:type="dcterms:W3CDTF">2019-06-19T02:08:00Z</dcterms:created>
  <dcterms:modified xsi:type="dcterms:W3CDTF">2023-10-04T05:40:45Z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18975678A1D64A2AB771E2632C02CE77</vt:lpwstr>
  </property>
</Properties>
</file>