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4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updated: 7/8/2022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G-Code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https://github.com/jminardi/mecode</a:t>
            </a:r>
            <a:endParaRPr lang="en-US" altLang="zh-CN"/>
          </a:p>
          <a:p>
            <a:r>
              <a:rPr lang="en-US" altLang="zh-CN"/>
              <a:t>https://marlinfw.org/docs/gcode/G000-G001.html</a:t>
            </a:r>
            <a:endParaRPr lang="en-US" altLang="zh-CN"/>
          </a:p>
          <a:p>
            <a:r>
              <a:rPr lang="en-US" altLang="zh-CN"/>
              <a:t>http://jherrm.com/gcode-viewer/</a:t>
            </a:r>
            <a:endParaRPr lang="en-US" altLang="zh-CN"/>
          </a:p>
          <a:p>
            <a:r>
              <a:rPr lang="en-US" altLang="zh-CN"/>
              <a:t>https://all3dp.com/2/gcode-viewer-3d-printer-simulator-best-tools/</a:t>
            </a:r>
            <a:endParaRPr lang="en-US" altLang="zh-CN"/>
          </a:p>
          <a:p>
            <a:r>
              <a:rPr lang="en-US" altLang="zh-CN"/>
              <a:t>https://gcodeanalyser.com/</a:t>
            </a:r>
            <a:endParaRPr lang="en-US" altLang="zh-CN"/>
          </a:p>
          <a:p>
            <a:r>
              <a:rPr lang="en-US" altLang="zh-CN"/>
              <a:t>https://ncviewer.com/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zh-CN" altLang="en-US"/>
              <a:t>G-code is the operational language for CNC machining.</a:t>
            </a:r>
            <a:endParaRPr lang="zh-CN" altLang="en-US"/>
          </a:p>
          <a:p>
            <a:pPr lvl="1"/>
            <a:r>
              <a:rPr lang="en-US" altLang="zh-CN"/>
              <a:t>based on Cartesian coordinate system, right-hand rule</a:t>
            </a:r>
            <a:endParaRPr lang="en-US" altLang="zh-CN"/>
          </a:p>
          <a:p>
            <a:pPr lvl="1"/>
            <a:r>
              <a:rPr lang="en-US" altLang="zh-CN"/>
              <a:t>standard language for most 3D printers</a:t>
            </a:r>
            <a:endParaRPr lang="en-US" altLang="zh-CN"/>
          </a:p>
          <a:p>
            <a:pPr lvl="0"/>
            <a:r>
              <a:rPr lang="en-US" altLang="zh-CN"/>
              <a:t>Actions</a:t>
            </a:r>
            <a:endParaRPr lang="en-US" altLang="zh-CN"/>
          </a:p>
          <a:p>
            <a:pPr lvl="1"/>
            <a:r>
              <a:rPr lang="en-US" altLang="zh-CN"/>
              <a:t>Changing a pallet</a:t>
            </a:r>
            <a:endParaRPr lang="en-US" altLang="zh-CN"/>
          </a:p>
          <a:p>
            <a:pPr lvl="1"/>
            <a:r>
              <a:rPr lang="en-US" altLang="zh-CN"/>
              <a:t>Rapid movement</a:t>
            </a:r>
            <a:endParaRPr lang="en-US" altLang="zh-CN"/>
          </a:p>
          <a:p>
            <a:pPr lvl="1"/>
            <a:r>
              <a:rPr lang="en-US" altLang="zh-CN"/>
              <a:t>Controlled feed moves</a:t>
            </a:r>
            <a:endParaRPr lang="en-US" altLang="zh-CN"/>
          </a:p>
          <a:p>
            <a:pPr lvl="1"/>
            <a:r>
              <a:rPr lang="en-US" altLang="zh-CN"/>
              <a:t>Controling feed movement</a:t>
            </a:r>
            <a:endParaRPr lang="en-US" altLang="zh-CN"/>
          </a:p>
          <a:p>
            <a:pPr lvl="1"/>
            <a:r>
              <a:rPr lang="en-US" altLang="zh-CN"/>
              <a:t>Setting tool information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5465" y="947420"/>
          <a:ext cx="5570855" cy="473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715"/>
                <a:gridCol w="4422140"/>
              </a:tblGrid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Command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Meaning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rapid positioning, non-extrusion movement</a:t>
                      </a: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moves the tool in a straight line to the designated coordinate</a:t>
                      </a:r>
                      <a:r>
                        <a:rPr lang="en-US" altLang="zh-CN" sz="1400"/>
                        <a:t>, include extrusion</a:t>
                      </a:r>
                      <a:endParaRPr lang="en-US" altLang="zh-CN" sz="1400"/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G02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move clockwise in a circular or helical pattern, performing the appropriate machining process.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G03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Same as G02, but in counter-clockwise</a:t>
                      </a:r>
                      <a:endParaRPr lang="en-US" altLang="zh-CN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G04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Dwell, pause the command queue, and wait for a period of time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“G04 P&lt;time(ms)&gt;” “G04 S&lt;time(sec)&gt;”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G17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X-Y plane selection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G18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X-Z plane selection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G19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Y-Z plane selection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G20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Programming in inches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G21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Programming in mm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G28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Perform homing routine, “G28 X Y”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668135" y="946785"/>
          <a:ext cx="5203190" cy="464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4130040"/>
              </a:tblGrid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Command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Meaning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G90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 absolute positioning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G91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 relative positioning</a:t>
                      </a:r>
                      <a:endParaRPr lang="en-US" altLang="zh-CN" sz="140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G92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current position, E axis (the filament position)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M5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Spindle/Laser off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M104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starts heating the extruder</a:t>
                      </a:r>
                      <a:endParaRPr lang="en-US" altLang="zh-CN" sz="140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M109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wait until the desired temperature is reached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M140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begins heating the bed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M190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wait until the desired temperature is reached</a:t>
                      </a:r>
                      <a:r>
                        <a:rPr lang="en-US" altLang="zh-CN" sz="1400">
                          <a:sym typeface="+mn-ea"/>
                        </a:rPr>
                        <a:t> for the bed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M106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fan speed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M201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the max acceleration for one or more axes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M203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Set the max feedrate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M204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Set starting acceleration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87465" cy="1292860"/>
          </a:xfrm>
        </p:spPr>
        <p:txBody>
          <a:bodyPr/>
          <a:p>
            <a:r>
              <a:rPr lang="en-US" altLang="zh-CN"/>
              <a:t>MeCode</a:t>
            </a:r>
            <a:endParaRPr lang="en-US" altLang="zh-CN"/>
          </a:p>
          <a:p>
            <a:pPr lvl="1"/>
            <a:r>
              <a:rPr lang="zh-CN" altLang="en-US"/>
              <a:t>https://github.com/jminardi/mecode</a:t>
            </a:r>
            <a:endParaRPr lang="zh-CN" altLang="en-US"/>
          </a:p>
          <a:p>
            <a:pPr lvl="1"/>
            <a:r>
              <a:rPr lang="zh-CN" altLang="en-US"/>
              <a:t>pip install mecode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488555" y="1016635"/>
          <a:ext cx="5857875" cy="532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/>
                <a:gridCol w="1952625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set_home()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reset_home()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feed()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dwell()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home()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move()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abs_move()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arc()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abs_arc()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rect()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meander()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clip()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triangle_wave()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70305" y="3530600"/>
            <a:ext cx="5558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from mecode import G</a:t>
            </a:r>
            <a:endParaRPr lang="zh-CN" altLang="en-US"/>
          </a:p>
          <a:p>
            <a:r>
              <a:rPr lang="zh-CN" altLang="en-US"/>
              <a:t>with G(outfile='file.gcode') as g:</a:t>
            </a:r>
            <a:endParaRPr lang="zh-CN" altLang="en-US"/>
          </a:p>
          <a:p>
            <a:r>
              <a:rPr lang="zh-CN" altLang="en-US"/>
              <a:t>    g.move(10)</a:t>
            </a:r>
            <a:endParaRPr lang="zh-CN" altLang="en-US"/>
          </a:p>
          <a:p>
            <a:r>
              <a:rPr lang="en-US" altLang="zh-CN"/>
              <a:t>    g.view()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 to GCode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svg-to-gcode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9.xml><?xml version="1.0" encoding="utf-8"?>
<p:tagLst xmlns:p="http://schemas.openxmlformats.org/presentationml/2006/main">
  <p:tag name="KSO_WM_UNIT_TABLE_BEAUTIFY" val="smartTable{ffc89568-e5c2-4c92-b992-8ee4b4f41754}"/>
  <p:tag name="TABLE_ENDDRAG_ORIGIN_RECT" val="438*312"/>
  <p:tag name="TABLE_ENDDRAG_RECT" val="42*74*438*31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59539b67-712b-4901-9037-2063d61e31e4}"/>
  <p:tag name="TABLE_ENDDRAG_ORIGIN_RECT" val="409*263"/>
  <p:tag name="TABLE_ENDDRAG_RECT" val="525*74*409*263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2.xml><?xml version="1.0" encoding="utf-8"?>
<p:tagLst xmlns:p="http://schemas.openxmlformats.org/presentationml/2006/main">
  <p:tag name="KSO_WM_UNIT_TABLE_BEAUTIFY" val="smartTable{9c4b35b5-b594-48fe-b8e6-1ffdd442cf14}"/>
  <p:tag name="TABLE_ENDDRAG_ORIGIN_RECT" val="461*299"/>
  <p:tag name="TABLE_ENDDRAG_RECT" val="472*79*461*299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5.xml><?xml version="1.0" encoding="utf-8"?>
<p:tagLst xmlns:p="http://schemas.openxmlformats.org/presentationml/2006/main">
  <p:tag name="COMMONDATA" val="eyJoZGlkIjoiODcwZjc5M2RmYzUwOWE5MjVkODVjZGMyZDUwOTRjYmE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1797</Words>
  <Application>WPS 演示</Application>
  <PresentationFormat>宽屏</PresentationFormat>
  <Paragraphs>175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Office 主题</vt:lpstr>
      <vt:lpstr>1_Office 主题​​</vt:lpstr>
      <vt:lpstr>G-Code Notes</vt:lpstr>
      <vt:lpstr>References</vt:lpstr>
      <vt:lpstr>Overview</vt:lpstr>
      <vt:lpstr>Commands</vt:lpstr>
      <vt:lpstr>MeCode</vt:lpstr>
      <vt:lpstr>SVG to GCode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83</cp:revision>
  <dcterms:created xsi:type="dcterms:W3CDTF">2021-11-30T10:04:00Z</dcterms:created>
  <dcterms:modified xsi:type="dcterms:W3CDTF">2022-07-15T01:49:20Z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928BCCD734D14F679A4C0356C37E2C9C</vt:lpwstr>
  </property>
  <property fmtid="{D5CDD505-2E9C-101B-9397-08002B2CF9AE}" pid="3" name="KSOProductBuildVer">
    <vt:lpwstr>2052-11.1.0.11830</vt:lpwstr>
  </property>
</Properties>
</file>