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  <p:sldMasterId id="2147483736" r:id="rId7"/>
  </p:sldMasterIdLst>
  <p:notesMasterIdLst>
    <p:notesMasterId r:id="rId9"/>
  </p:notesMasterIdLst>
  <p:sldIdLst>
    <p:sldId id="264" r:id="rId8"/>
    <p:sldId id="265" r:id="rId10"/>
    <p:sldId id="269" r:id="rId11"/>
    <p:sldId id="273" r:id="rId12"/>
    <p:sldId id="274" r:id="rId13"/>
    <p:sldId id="266" r:id="rId14"/>
    <p:sldId id="267" r:id="rId15"/>
    <p:sldId id="268" r:id="rId16"/>
  </p:sldIdLst>
  <p:sldSz cx="12192635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81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image" Target="../media/image12.png"/><Relationship Id="rId3" Type="http://schemas.openxmlformats.org/officeDocument/2006/relationships/tags" Target="../tags/tag51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../media/image14.png"/><Relationship Id="rId6" Type="http://schemas.openxmlformats.org/officeDocument/2006/relationships/tags" Target="../tags/tag519.xml"/><Relationship Id="rId5" Type="http://schemas.openxmlformats.org/officeDocument/2006/relationships/image" Target="../media/image13.png"/><Relationship Id="rId4" Type="http://schemas.openxmlformats.org/officeDocument/2006/relationships/tags" Target="../tags/tag518.xml"/><Relationship Id="rId3" Type="http://schemas.openxmlformats.org/officeDocument/2006/relationships/tags" Target="../tags/tag517.xml"/><Relationship Id="rId2" Type="http://schemas.openxmlformats.org/officeDocument/2006/relationships/image" Target="../media/image3.jpeg"/><Relationship Id="rId10" Type="http://schemas.openxmlformats.org/officeDocument/2006/relationships/tags" Target="../tags/tag522.xml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3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3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3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3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3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3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image" Target="../media/image2.png"/><Relationship Id="rId4" Type="http://schemas.openxmlformats.org/officeDocument/2006/relationships/tags" Target="../tags/tag266.xml"/><Relationship Id="rId3" Type="http://schemas.openxmlformats.org/officeDocument/2006/relationships/image" Target="../media/image1.jpeg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image" Target="../media/image5.png"/><Relationship Id="rId3" Type="http://schemas.openxmlformats.org/officeDocument/2006/relationships/tags" Target="../tags/tag273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../media/image6.png"/><Relationship Id="rId3" Type="http://schemas.openxmlformats.org/officeDocument/2006/relationships/tags" Target="../tags/tag27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image" Target="../media/image6.png"/><Relationship Id="rId3" Type="http://schemas.openxmlformats.org/officeDocument/2006/relationships/tags" Target="../tags/tag2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image" Target="../media/image8.png"/><Relationship Id="rId7" Type="http://schemas.openxmlformats.org/officeDocument/2006/relationships/tags" Target="../tags/tag287.xml"/><Relationship Id="rId6" Type="http://schemas.openxmlformats.org/officeDocument/2006/relationships/image" Target="../media/image7.jpeg"/><Relationship Id="rId5" Type="http://schemas.openxmlformats.org/officeDocument/2006/relationships/tags" Target="../tags/tag286.xml"/><Relationship Id="rId4" Type="http://schemas.openxmlformats.org/officeDocument/2006/relationships/image" Target="../media/image6.png"/><Relationship Id="rId3" Type="http://schemas.openxmlformats.org/officeDocument/2006/relationships/tags" Target="../tags/tag285.xml"/><Relationship Id="rId2" Type="http://schemas.openxmlformats.org/officeDocument/2006/relationships/image" Target="../media/image3.jpeg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image" Target="../media/image6.png"/><Relationship Id="rId3" Type="http://schemas.openxmlformats.org/officeDocument/2006/relationships/tags" Target="../tags/tag29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6.png"/><Relationship Id="rId3" Type="http://schemas.openxmlformats.org/officeDocument/2006/relationships/tags" Target="../tags/tag30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image" Target="../media/image6.png"/><Relationship Id="rId3" Type="http://schemas.openxmlformats.org/officeDocument/2006/relationships/tags" Target="../tags/tag30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image" Target="../media/image2.png"/><Relationship Id="rId3" Type="http://schemas.openxmlformats.org/officeDocument/2006/relationships/tags" Target="../tags/tag308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image" Target="../media/image6.png"/><Relationship Id="rId3" Type="http://schemas.openxmlformats.org/officeDocument/2006/relationships/tags" Target="../tags/tag31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image" Target="../media/image10.pn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image" Target="../media/image11.png"/><Relationship Id="rId3" Type="http://schemas.openxmlformats.org/officeDocument/2006/relationships/tags" Target="../tags/tag32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image" Target="../media/image6.png"/><Relationship Id="rId3" Type="http://schemas.openxmlformats.org/officeDocument/2006/relationships/tags" Target="../tags/tag32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image" Target="../media/image6.png"/><Relationship Id="rId3" Type="http://schemas.openxmlformats.org/officeDocument/2006/relationships/tags" Target="../tags/tag33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image" Target="../media/image12.png"/><Relationship Id="rId3" Type="http://schemas.openxmlformats.org/officeDocument/2006/relationships/tags" Target="../tags/tag33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image" Target="../media/image14.png"/><Relationship Id="rId6" Type="http://schemas.openxmlformats.org/officeDocument/2006/relationships/tags" Target="../tags/tag343.xml"/><Relationship Id="rId5" Type="http://schemas.openxmlformats.org/officeDocument/2006/relationships/image" Target="../media/image13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3.jpeg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image" Target="../media/image2.png"/><Relationship Id="rId4" Type="http://schemas.openxmlformats.org/officeDocument/2006/relationships/tags" Target="../tags/tag354.xml"/><Relationship Id="rId3" Type="http://schemas.openxmlformats.org/officeDocument/2006/relationships/image" Target="../media/image1.jpeg"/><Relationship Id="rId2" Type="http://schemas.openxmlformats.org/officeDocument/2006/relationships/tags" Target="../tags/tag353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image" Target="../media/image5.png"/><Relationship Id="rId3" Type="http://schemas.openxmlformats.org/officeDocument/2006/relationships/tags" Target="../tags/tag36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image" Target="../media/image6.png"/><Relationship Id="rId3" Type="http://schemas.openxmlformats.org/officeDocument/2006/relationships/tags" Target="../tags/tag36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image" Target="../media/image6.png"/><Relationship Id="rId3" Type="http://schemas.openxmlformats.org/officeDocument/2006/relationships/tags" Target="../tags/tag36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image" Target="../media/image8.png"/><Relationship Id="rId7" Type="http://schemas.openxmlformats.org/officeDocument/2006/relationships/tags" Target="../tags/tag375.xml"/><Relationship Id="rId6" Type="http://schemas.openxmlformats.org/officeDocument/2006/relationships/image" Target="../media/image7.jpeg"/><Relationship Id="rId5" Type="http://schemas.openxmlformats.org/officeDocument/2006/relationships/tags" Target="../tags/tag374.xml"/><Relationship Id="rId4" Type="http://schemas.openxmlformats.org/officeDocument/2006/relationships/image" Target="../media/image6.png"/><Relationship Id="rId3" Type="http://schemas.openxmlformats.org/officeDocument/2006/relationships/tags" Target="../tags/tag373.xml"/><Relationship Id="rId2" Type="http://schemas.openxmlformats.org/officeDocument/2006/relationships/image" Target="../media/image3.jpeg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image" Target="../media/image6.png"/><Relationship Id="rId3" Type="http://schemas.openxmlformats.org/officeDocument/2006/relationships/tags" Target="../tags/tag38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image" Target="../media/image6.png"/><Relationship Id="rId3" Type="http://schemas.openxmlformats.org/officeDocument/2006/relationships/tags" Target="../tags/tag3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image" Target="../media/image6.png"/><Relationship Id="rId3" Type="http://schemas.openxmlformats.org/officeDocument/2006/relationships/tags" Target="../tags/tag39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image" Target="../media/image2.png"/><Relationship Id="rId3" Type="http://schemas.openxmlformats.org/officeDocument/2006/relationships/tags" Target="../tags/tag396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6.png"/><Relationship Id="rId3" Type="http://schemas.openxmlformats.org/officeDocument/2006/relationships/tags" Target="../tags/tag400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image" Target="../media/image10.png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image" Target="../media/image11.png"/><Relationship Id="rId3" Type="http://schemas.openxmlformats.org/officeDocument/2006/relationships/tags" Target="../tags/tag40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image" Target="../media/image6.png"/><Relationship Id="rId3" Type="http://schemas.openxmlformats.org/officeDocument/2006/relationships/tags" Target="../tags/tag41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image" Target="../media/image6.png"/><Relationship Id="rId3" Type="http://schemas.openxmlformats.org/officeDocument/2006/relationships/tags" Target="../tags/tag41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image" Target="../media/image12.png"/><Relationship Id="rId3" Type="http://schemas.openxmlformats.org/officeDocument/2006/relationships/tags" Target="../tags/tag4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433.xml"/><Relationship Id="rId8" Type="http://schemas.openxmlformats.org/officeDocument/2006/relationships/tags" Target="../tags/tag432.xml"/><Relationship Id="rId7" Type="http://schemas.openxmlformats.org/officeDocument/2006/relationships/image" Target="../media/image14.png"/><Relationship Id="rId6" Type="http://schemas.openxmlformats.org/officeDocument/2006/relationships/tags" Target="../tags/tag431.xml"/><Relationship Id="rId5" Type="http://schemas.openxmlformats.org/officeDocument/2006/relationships/image" Target="../media/image13.png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image" Target="../media/image3.jpeg"/><Relationship Id="rId10" Type="http://schemas.openxmlformats.org/officeDocument/2006/relationships/tags" Target="../tags/tag434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image" Target="../media/image2.png"/><Relationship Id="rId4" Type="http://schemas.openxmlformats.org/officeDocument/2006/relationships/tags" Target="../tags/tag442.xml"/><Relationship Id="rId3" Type="http://schemas.openxmlformats.org/officeDocument/2006/relationships/image" Target="../media/image1.jpeg"/><Relationship Id="rId2" Type="http://schemas.openxmlformats.org/officeDocument/2006/relationships/tags" Target="../tags/tag441.xml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image" Target="../media/image5.png"/><Relationship Id="rId3" Type="http://schemas.openxmlformats.org/officeDocument/2006/relationships/tags" Target="../tags/tag449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image" Target="../media/image6.png"/><Relationship Id="rId3" Type="http://schemas.openxmlformats.org/officeDocument/2006/relationships/tags" Target="../tags/tag45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image" Target="../media/image6.png"/><Relationship Id="rId3" Type="http://schemas.openxmlformats.org/officeDocument/2006/relationships/tags" Target="../tags/tag45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image" Target="../media/image8.png"/><Relationship Id="rId7" Type="http://schemas.openxmlformats.org/officeDocument/2006/relationships/tags" Target="../tags/tag463.xml"/><Relationship Id="rId6" Type="http://schemas.openxmlformats.org/officeDocument/2006/relationships/image" Target="../media/image7.jpeg"/><Relationship Id="rId5" Type="http://schemas.openxmlformats.org/officeDocument/2006/relationships/tags" Target="../tags/tag462.xml"/><Relationship Id="rId4" Type="http://schemas.openxmlformats.org/officeDocument/2006/relationships/image" Target="../media/image6.png"/><Relationship Id="rId3" Type="http://schemas.openxmlformats.org/officeDocument/2006/relationships/tags" Target="../tags/tag461.xml"/><Relationship Id="rId2" Type="http://schemas.openxmlformats.org/officeDocument/2006/relationships/image" Target="../media/image3.jpeg"/><Relationship Id="rId13" Type="http://schemas.openxmlformats.org/officeDocument/2006/relationships/tags" Target="../tags/tag468.xml"/><Relationship Id="rId12" Type="http://schemas.openxmlformats.org/officeDocument/2006/relationships/tags" Target="../tags/tag467.xml"/><Relationship Id="rId11" Type="http://schemas.openxmlformats.org/officeDocument/2006/relationships/tags" Target="../tags/tag466.xml"/><Relationship Id="rId10" Type="http://schemas.openxmlformats.org/officeDocument/2006/relationships/tags" Target="../tags/tag465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5" Type="http://schemas.openxmlformats.org/officeDocument/2006/relationships/tags" Target="../tags/tag471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image" Target="../media/image6.png"/><Relationship Id="rId3" Type="http://schemas.openxmlformats.org/officeDocument/2006/relationships/tags" Target="../tags/tag47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image" Target="../media/image6.png"/><Relationship Id="rId3" Type="http://schemas.openxmlformats.org/officeDocument/2006/relationships/tags" Target="../tags/tag47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image" Target="../media/image6.png"/><Relationship Id="rId3" Type="http://schemas.openxmlformats.org/officeDocument/2006/relationships/tags" Target="../tags/tag4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image" Target="../media/image2.png"/><Relationship Id="rId3" Type="http://schemas.openxmlformats.org/officeDocument/2006/relationships/tags" Target="../tags/tag484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image" Target="../media/image6.png"/><Relationship Id="rId3" Type="http://schemas.openxmlformats.org/officeDocument/2006/relationships/tags" Target="../tags/tag48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7" Type="http://schemas.openxmlformats.org/officeDocument/2006/relationships/tags" Target="../tags/tag495.xml"/><Relationship Id="rId6" Type="http://schemas.openxmlformats.org/officeDocument/2006/relationships/tags" Target="../tags/tag494.xml"/><Relationship Id="rId5" Type="http://schemas.openxmlformats.org/officeDocument/2006/relationships/image" Target="../media/image10.png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image" Target="../media/image11.png"/><Relationship Id="rId3" Type="http://schemas.openxmlformats.org/officeDocument/2006/relationships/tags" Target="../tags/tag49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image" Target="../media/image6.png"/><Relationship Id="rId3" Type="http://schemas.openxmlformats.org/officeDocument/2006/relationships/tags" Target="../tags/tag50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image" Target="../media/image6.png"/><Relationship Id="rId3" Type="http://schemas.openxmlformats.org/officeDocument/2006/relationships/tags" Target="../tags/tag50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1543056"/>
            <a:ext cx="12193201" cy="4457695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57" y="1035450"/>
            <a:ext cx="11038687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57" y="2104650"/>
            <a:ext cx="5342926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3015" y="2104650"/>
            <a:ext cx="5368129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56" y="4469850"/>
            <a:ext cx="5342926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816" y="4467150"/>
            <a:ext cx="5368129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12193201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969" y="1857375"/>
            <a:ext cx="7919232" cy="4143375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857250"/>
            <a:ext cx="7486117" cy="3502819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950" y="1861650"/>
            <a:ext cx="91449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563" y="3754350"/>
            <a:ext cx="91449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3201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546" y="3265343"/>
            <a:ext cx="9477441" cy="56656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en-US" strike="noStrike" noProof="1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50546" y="3852170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en-US" altLang="zh-CN" strike="noStrike" noProof="1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50546" y="4187277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</p:nvPr>
        </p:nvSpPr>
        <p:spPr>
          <a:xfrm>
            <a:off x="1350546" y="2056764"/>
            <a:ext cx="9477442" cy="1091205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49" y="1571631"/>
            <a:ext cx="10853306" cy="40419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2" y="1778438"/>
            <a:ext cx="487405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2" y="2665379"/>
            <a:ext cx="487405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5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5" y="2665379"/>
            <a:ext cx="4898058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1466375"/>
            <a:ext cx="11521624" cy="4534376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574378" y="2983922"/>
            <a:ext cx="9051374" cy="540326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4378" y="3579666"/>
            <a:ext cx="9051374" cy="138632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492" y="1571631"/>
            <a:ext cx="5283763" cy="404168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97" y="1571631"/>
            <a:ext cx="5283763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91" y="1912144"/>
            <a:ext cx="5283720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6365" y="1571631"/>
            <a:ext cx="5283763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365" y="1912144"/>
            <a:ext cx="5283763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5400000">
            <a:off x="1490280" y="2514600"/>
            <a:ext cx="3848479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501" y="2585251"/>
            <a:ext cx="4237686" cy="1687496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4" name="矩形 8"/>
          <p:cNvSpPr/>
          <p:nvPr userDrawn="1">
            <p:custDataLst>
              <p:tags r:id="rId9"/>
            </p:custDataLst>
          </p:nvPr>
        </p:nvSpPr>
        <p:spPr>
          <a:xfrm>
            <a:off x="1983512" y="2143125"/>
            <a:ext cx="2866249" cy="2886075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657513" y="1865313"/>
            <a:ext cx="2842963" cy="2897188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97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540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0641" y="1572750"/>
            <a:ext cx="950494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666" y="1572750"/>
            <a:ext cx="9828968" cy="40419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47" y="1572750"/>
            <a:ext cx="10853306" cy="4041680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839372" y="2255694"/>
            <a:ext cx="5933795" cy="1344942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839372" y="3669398"/>
            <a:ext cx="5933795" cy="706907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129" y="1085850"/>
            <a:ext cx="11608943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580" y="1085850"/>
            <a:ext cx="9166493" cy="4688679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726" y="1794150"/>
            <a:ext cx="9627348" cy="5427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239" y="2479950"/>
            <a:ext cx="9627548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990" y="1227168"/>
            <a:ext cx="8535211" cy="4773582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4824358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57" y="1435050"/>
            <a:ext cx="3960390" cy="6615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58" y="2180250"/>
            <a:ext cx="395679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702" y="1434704"/>
            <a:ext cx="6480638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0" y="1443150"/>
            <a:ext cx="10977481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60" y="2101950"/>
            <a:ext cx="10977055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835" y="2963250"/>
            <a:ext cx="1096668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0"/>
            <a:ext cx="12193201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60" y="1359450"/>
            <a:ext cx="10977481" cy="4239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97" y="2118150"/>
            <a:ext cx="10991882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58" y="4742550"/>
            <a:ext cx="11002683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1543056"/>
            <a:ext cx="12193201" cy="4457695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57" y="1035450"/>
            <a:ext cx="11038687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57" y="2104650"/>
            <a:ext cx="5342926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3015" y="2104650"/>
            <a:ext cx="5368129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56" y="4469850"/>
            <a:ext cx="5342926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816" y="4467150"/>
            <a:ext cx="5368129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12193201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969" y="1857375"/>
            <a:ext cx="7919232" cy="4143375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857250"/>
            <a:ext cx="7486117" cy="3502819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950" y="1861650"/>
            <a:ext cx="91449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563" y="3754350"/>
            <a:ext cx="91449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3201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546" y="3265343"/>
            <a:ext cx="9477441" cy="56656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en-US" strike="noStrike" noProof="1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50546" y="3852170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en-US" altLang="zh-CN" strike="noStrike" noProof="1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50546" y="4187277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</p:nvPr>
        </p:nvSpPr>
        <p:spPr>
          <a:xfrm>
            <a:off x="1350546" y="2056764"/>
            <a:ext cx="9477442" cy="1091205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49" y="1571631"/>
            <a:ext cx="10853306" cy="40419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1466375"/>
            <a:ext cx="11521624" cy="4534376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574378" y="2983922"/>
            <a:ext cx="9051374" cy="540326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4378" y="3579666"/>
            <a:ext cx="9051374" cy="138632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492" y="1571631"/>
            <a:ext cx="5283763" cy="404168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97" y="1571631"/>
            <a:ext cx="5283763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91" y="1912144"/>
            <a:ext cx="5283720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6365" y="1571631"/>
            <a:ext cx="5283763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365" y="1912144"/>
            <a:ext cx="5283763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5400000">
            <a:off x="1490280" y="2514600"/>
            <a:ext cx="3848479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501" y="2585251"/>
            <a:ext cx="4237686" cy="1687496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4" name="矩形 8"/>
          <p:cNvSpPr/>
          <p:nvPr userDrawn="1">
            <p:custDataLst>
              <p:tags r:id="rId9"/>
            </p:custDataLst>
          </p:nvPr>
        </p:nvSpPr>
        <p:spPr>
          <a:xfrm>
            <a:off x="1983512" y="2143125"/>
            <a:ext cx="2866249" cy="2886075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657513" y="1865313"/>
            <a:ext cx="2842963" cy="2897188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97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540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0641" y="1572750"/>
            <a:ext cx="950494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666" y="1572750"/>
            <a:ext cx="9828968" cy="40419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47" y="1572750"/>
            <a:ext cx="10853306" cy="4041680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839372" y="2255694"/>
            <a:ext cx="5933795" cy="1344942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839372" y="3669398"/>
            <a:ext cx="5933795" cy="706907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129" y="1085850"/>
            <a:ext cx="11608943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580" y="1085850"/>
            <a:ext cx="9166493" cy="4688679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726" y="1794150"/>
            <a:ext cx="9627348" cy="5427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239" y="2479950"/>
            <a:ext cx="9627548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990" y="1227168"/>
            <a:ext cx="8535211" cy="4773582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4824358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57" y="1435050"/>
            <a:ext cx="3960390" cy="6615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58" y="2180250"/>
            <a:ext cx="395679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702" y="1434704"/>
            <a:ext cx="6480638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0" y="1443150"/>
            <a:ext cx="10977481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60" y="2101950"/>
            <a:ext cx="10977055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835" y="2963250"/>
            <a:ext cx="1096668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0"/>
            <a:ext cx="12193201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60" y="1359450"/>
            <a:ext cx="10977481" cy="4239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97" y="2118150"/>
            <a:ext cx="10991882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58" y="4742550"/>
            <a:ext cx="11002683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1543056"/>
            <a:ext cx="12193201" cy="4457695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57" y="1035450"/>
            <a:ext cx="11038687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57" y="2104650"/>
            <a:ext cx="5342926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3015" y="2104650"/>
            <a:ext cx="5368129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56" y="4469850"/>
            <a:ext cx="5342926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816" y="4467150"/>
            <a:ext cx="5368129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12193201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969" y="1857375"/>
            <a:ext cx="7919232" cy="4143375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857250"/>
            <a:ext cx="7486117" cy="3502819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950" y="1861650"/>
            <a:ext cx="91449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563" y="3754350"/>
            <a:ext cx="91449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3201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546" y="3265343"/>
            <a:ext cx="9477441" cy="56656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en-US" strike="noStrike" noProof="1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50546" y="3852170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en-US" altLang="zh-CN" strike="noStrike" noProof="1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50546" y="4187277"/>
            <a:ext cx="2880284" cy="27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</p:nvPr>
        </p:nvSpPr>
        <p:spPr>
          <a:xfrm>
            <a:off x="1350546" y="2056764"/>
            <a:ext cx="9477442" cy="1091205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49" y="1571631"/>
            <a:ext cx="10853306" cy="40419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1466375"/>
            <a:ext cx="11521624" cy="4534376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574378" y="2983922"/>
            <a:ext cx="9051374" cy="540326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4378" y="3579666"/>
            <a:ext cx="9051374" cy="138632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492" y="1571631"/>
            <a:ext cx="5283763" cy="404168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49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97" y="1571631"/>
            <a:ext cx="5283763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91" y="1912144"/>
            <a:ext cx="5283720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6365" y="1571631"/>
            <a:ext cx="5283763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365" y="1912144"/>
            <a:ext cx="5283763" cy="3701064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5400000">
            <a:off x="1490280" y="2514600"/>
            <a:ext cx="3848479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501" y="2585251"/>
            <a:ext cx="4237686" cy="1687496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4" name="矩形 8"/>
          <p:cNvSpPr/>
          <p:nvPr userDrawn="1">
            <p:custDataLst>
              <p:tags r:id="rId9"/>
            </p:custDataLst>
          </p:nvPr>
        </p:nvSpPr>
        <p:spPr>
          <a:xfrm>
            <a:off x="1983512" y="2143125"/>
            <a:ext cx="2866249" cy="2886075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657513" y="1865313"/>
            <a:ext cx="2842963" cy="2897188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9" tIns="45724" rIns="91449" bIns="45724" anchor="ctr">
            <a:normAutofit/>
          </a:bodyPr>
          <a:lstStyle/>
          <a:p>
            <a:pPr algn="ctr" fontAlgn="base"/>
            <a:endParaRPr sz="180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97" y="1189676"/>
            <a:ext cx="10853306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97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540" y="1571631"/>
            <a:ext cx="5283763" cy="404168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0641" y="1572750"/>
            <a:ext cx="950494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666" y="1572750"/>
            <a:ext cx="9828968" cy="40419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1227138"/>
            <a:ext cx="11987864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47" y="1572750"/>
            <a:ext cx="10853306" cy="4041680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9" y="1228725"/>
            <a:ext cx="11983633" cy="477202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839372" y="2255694"/>
            <a:ext cx="5933795" cy="1344942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839372" y="3669398"/>
            <a:ext cx="5933795" cy="706907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129" y="1085850"/>
            <a:ext cx="11608943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580" y="1085850"/>
            <a:ext cx="9166493" cy="4688679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726" y="1794150"/>
            <a:ext cx="9627348" cy="5427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239" y="2479950"/>
            <a:ext cx="9627548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990" y="1227168"/>
            <a:ext cx="8535211" cy="4773582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4824358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57" y="1435050"/>
            <a:ext cx="3960390" cy="6615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58" y="2180250"/>
            <a:ext cx="395679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702" y="1434704"/>
            <a:ext cx="6480638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12193201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0" y="1443150"/>
            <a:ext cx="10977481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60" y="2101950"/>
            <a:ext cx="10977055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835" y="2963250"/>
            <a:ext cx="1096668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338" y="1227138"/>
            <a:ext cx="11987863" cy="477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0"/>
            <a:ext cx="12193201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60" y="1359450"/>
            <a:ext cx="10977481" cy="4239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97" y="2118150"/>
            <a:ext cx="10991882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58" y="4742550"/>
            <a:ext cx="11002683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352.xml"/><Relationship Id="rId23" Type="http://schemas.openxmlformats.org/officeDocument/2006/relationships/tags" Target="../tags/tag351.xml"/><Relationship Id="rId22" Type="http://schemas.openxmlformats.org/officeDocument/2006/relationships/tags" Target="../tags/tag350.xml"/><Relationship Id="rId21" Type="http://schemas.openxmlformats.org/officeDocument/2006/relationships/tags" Target="../tags/tag349.xml"/><Relationship Id="rId20" Type="http://schemas.openxmlformats.org/officeDocument/2006/relationships/tags" Target="../tags/tag348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347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5" Type="http://schemas.openxmlformats.org/officeDocument/2006/relationships/theme" Target="../theme/theme5.xml"/><Relationship Id="rId24" Type="http://schemas.openxmlformats.org/officeDocument/2006/relationships/tags" Target="../tags/tag440.xml"/><Relationship Id="rId23" Type="http://schemas.openxmlformats.org/officeDocument/2006/relationships/tags" Target="../tags/tag439.xml"/><Relationship Id="rId22" Type="http://schemas.openxmlformats.org/officeDocument/2006/relationships/tags" Target="../tags/tag438.xml"/><Relationship Id="rId21" Type="http://schemas.openxmlformats.org/officeDocument/2006/relationships/tags" Target="../tags/tag437.xml"/><Relationship Id="rId20" Type="http://schemas.openxmlformats.org/officeDocument/2006/relationships/tags" Target="../tags/tag436.xml"/><Relationship Id="rId2" Type="http://schemas.openxmlformats.org/officeDocument/2006/relationships/slideLayout" Target="../slideLayouts/slideLayout67.xml"/><Relationship Id="rId19" Type="http://schemas.openxmlformats.org/officeDocument/2006/relationships/tags" Target="../tags/tag435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5" Type="http://schemas.openxmlformats.org/officeDocument/2006/relationships/theme" Target="../theme/theme6.xml"/><Relationship Id="rId24" Type="http://schemas.openxmlformats.org/officeDocument/2006/relationships/tags" Target="../tags/tag528.xml"/><Relationship Id="rId23" Type="http://schemas.openxmlformats.org/officeDocument/2006/relationships/tags" Target="../tags/tag527.xml"/><Relationship Id="rId22" Type="http://schemas.openxmlformats.org/officeDocument/2006/relationships/tags" Target="../tags/tag526.xml"/><Relationship Id="rId21" Type="http://schemas.openxmlformats.org/officeDocument/2006/relationships/tags" Target="../tags/tag525.xml"/><Relationship Id="rId20" Type="http://schemas.openxmlformats.org/officeDocument/2006/relationships/tags" Target="../tags/tag524.xml"/><Relationship Id="rId2" Type="http://schemas.openxmlformats.org/officeDocument/2006/relationships/slideLayout" Target="../slideLayouts/slideLayout85.xml"/><Relationship Id="rId19" Type="http://schemas.openxmlformats.org/officeDocument/2006/relationships/tags" Target="../tags/tag523.xml"/><Relationship Id="rId18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4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8933" y="1189038"/>
            <a:ext cx="10855335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39600" rIns="75600" bIns="396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8933" y="1571625"/>
            <a:ext cx="10855335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0" rIns="8280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8933" y="1189038"/>
            <a:ext cx="10855335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39600" rIns="75600" bIns="396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8933" y="1571625"/>
            <a:ext cx="10855335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0" rIns="8280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8933" y="1189038"/>
            <a:ext cx="10855335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39600" rIns="75600" bIns="396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8933" y="1571625"/>
            <a:ext cx="10855335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0800" tIns="0" rIns="8280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620" y="5692775"/>
            <a:ext cx="269901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7322" y="5692775"/>
            <a:ext cx="3958556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1448" y="5692775"/>
            <a:ext cx="2701133" cy="238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35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546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0.xml"/><Relationship Id="rId5" Type="http://schemas.openxmlformats.org/officeDocument/2006/relationships/tags" Target="../tags/tag550.xml"/><Relationship Id="rId4" Type="http://schemas.openxmlformats.org/officeDocument/2006/relationships/tags" Target="../tags/tag549.xml"/><Relationship Id="rId3" Type="http://schemas.openxmlformats.org/officeDocument/2006/relationships/image" Target="../media/image16.png"/><Relationship Id="rId2" Type="http://schemas.openxmlformats.org/officeDocument/2006/relationships/tags" Target="../tags/tag548.xml"/><Relationship Id="rId1" Type="http://schemas.openxmlformats.org/officeDocument/2006/relationships/tags" Target="../tags/tag5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7" Type="http://schemas.openxmlformats.org/officeDocument/2006/relationships/tags" Target="../tags/tag555.xml"/><Relationship Id="rId6" Type="http://schemas.openxmlformats.org/officeDocument/2006/relationships/image" Target="../media/image18.png"/><Relationship Id="rId5" Type="http://schemas.openxmlformats.org/officeDocument/2006/relationships/tags" Target="../tags/tag554.xml"/><Relationship Id="rId4" Type="http://schemas.openxmlformats.org/officeDocument/2006/relationships/image" Target="../media/image17.png"/><Relationship Id="rId3" Type="http://schemas.openxmlformats.org/officeDocument/2006/relationships/tags" Target="../tags/tag553.xml"/><Relationship Id="rId2" Type="http://schemas.openxmlformats.org/officeDocument/2006/relationships/tags" Target="../tags/tag552.xml"/><Relationship Id="rId1" Type="http://schemas.openxmlformats.org/officeDocument/2006/relationships/tags" Target="../tags/tag5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7" Type="http://schemas.openxmlformats.org/officeDocument/2006/relationships/tags" Target="../tags/tag560.xml"/><Relationship Id="rId6" Type="http://schemas.openxmlformats.org/officeDocument/2006/relationships/image" Target="../media/image20.png"/><Relationship Id="rId5" Type="http://schemas.openxmlformats.org/officeDocument/2006/relationships/tags" Target="../tags/tag559.xml"/><Relationship Id="rId4" Type="http://schemas.openxmlformats.org/officeDocument/2006/relationships/image" Target="../media/image19.png"/><Relationship Id="rId3" Type="http://schemas.openxmlformats.org/officeDocument/2006/relationships/tags" Target="../tags/tag558.xml"/><Relationship Id="rId2" Type="http://schemas.openxmlformats.org/officeDocument/2006/relationships/tags" Target="../tags/tag557.xml"/><Relationship Id="rId1" Type="http://schemas.openxmlformats.org/officeDocument/2006/relationships/tags" Target="../tags/tag5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50730" y="3210791"/>
            <a:ext cx="9476508" cy="755419"/>
          </a:xfrm>
        </p:spPr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调查报告</a:t>
            </a:r>
            <a:endParaRPr lang="zh-CN" altLang="en-US" sz="1400" u="none" strike="noStrike" baseline="0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350645" y="3993515"/>
            <a:ext cx="2879725" cy="87503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微幻科技（北京）有限公司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最后更新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：10/13/2021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350730" y="1599352"/>
            <a:ext cx="9476509" cy="145494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钉钉二次开发</a:t>
            </a:r>
            <a:endParaRPr lang="zh-CN" altLang="en-US" u="none" strike="noStrike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6777709" y="2429824"/>
            <a:ext cx="3287587" cy="55277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strike="noStrike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使用钉钉账号登录第三方网站</a:t>
            </a:r>
            <a:endParaRPr lang="zh-CN" altLang="en-US" sz="1700" strike="noStrike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195695" y="2557780"/>
            <a:ext cx="368935" cy="368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任意多边形 50"/>
          <p:cNvSpPr/>
          <p:nvPr>
            <p:custDataLst>
              <p:tags r:id="rId3"/>
            </p:custDataLst>
          </p:nvPr>
        </p:nvSpPr>
        <p:spPr>
          <a:xfrm>
            <a:off x="6280785" y="2682875"/>
            <a:ext cx="231775" cy="16700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08037" h="437859">
                <a:moveTo>
                  <a:pt x="435614" y="275305"/>
                </a:moveTo>
                <a:cubicBezTo>
                  <a:pt x="437271" y="274359"/>
                  <a:pt x="439284" y="274596"/>
                  <a:pt x="440823" y="275778"/>
                </a:cubicBezTo>
                <a:cubicBezTo>
                  <a:pt x="448635" y="281809"/>
                  <a:pt x="457277" y="285948"/>
                  <a:pt x="466273" y="287959"/>
                </a:cubicBezTo>
                <a:cubicBezTo>
                  <a:pt x="467930" y="288313"/>
                  <a:pt x="469232" y="289496"/>
                  <a:pt x="469824" y="291033"/>
                </a:cubicBezTo>
                <a:lnTo>
                  <a:pt x="478939" y="315276"/>
                </a:lnTo>
                <a:lnTo>
                  <a:pt x="488172" y="291033"/>
                </a:lnTo>
                <a:cubicBezTo>
                  <a:pt x="488764" y="289496"/>
                  <a:pt x="490066" y="288313"/>
                  <a:pt x="491723" y="287959"/>
                </a:cubicBezTo>
                <a:cubicBezTo>
                  <a:pt x="500838" y="285948"/>
                  <a:pt x="509361" y="281809"/>
                  <a:pt x="517174" y="275778"/>
                </a:cubicBezTo>
                <a:cubicBezTo>
                  <a:pt x="518713" y="274596"/>
                  <a:pt x="520725" y="274359"/>
                  <a:pt x="522382" y="275305"/>
                </a:cubicBezTo>
                <a:cubicBezTo>
                  <a:pt x="529485" y="278971"/>
                  <a:pt x="564878" y="298247"/>
                  <a:pt x="573875" y="309954"/>
                </a:cubicBezTo>
                <a:cubicBezTo>
                  <a:pt x="591157" y="332423"/>
                  <a:pt x="603468" y="399829"/>
                  <a:pt x="607966" y="427738"/>
                </a:cubicBezTo>
                <a:cubicBezTo>
                  <a:pt x="608203" y="429157"/>
                  <a:pt x="607848" y="430694"/>
                  <a:pt x="606901" y="431758"/>
                </a:cubicBezTo>
                <a:cubicBezTo>
                  <a:pt x="605954" y="432823"/>
                  <a:pt x="604652" y="433414"/>
                  <a:pt x="603231" y="433414"/>
                </a:cubicBezTo>
                <a:lnTo>
                  <a:pt x="354765" y="433414"/>
                </a:lnTo>
                <a:cubicBezTo>
                  <a:pt x="353344" y="433414"/>
                  <a:pt x="352042" y="432823"/>
                  <a:pt x="351095" y="431758"/>
                </a:cubicBezTo>
                <a:cubicBezTo>
                  <a:pt x="350148" y="430694"/>
                  <a:pt x="349793" y="429157"/>
                  <a:pt x="350030" y="427738"/>
                </a:cubicBezTo>
                <a:cubicBezTo>
                  <a:pt x="354528" y="399829"/>
                  <a:pt x="366839" y="332423"/>
                  <a:pt x="384122" y="309954"/>
                </a:cubicBezTo>
                <a:cubicBezTo>
                  <a:pt x="393118" y="298247"/>
                  <a:pt x="428512" y="278971"/>
                  <a:pt x="435614" y="275305"/>
                </a:cubicBezTo>
                <a:close/>
                <a:moveTo>
                  <a:pt x="479051" y="123066"/>
                </a:moveTo>
                <a:cubicBezTo>
                  <a:pt x="542255" y="123066"/>
                  <a:pt x="548646" y="158180"/>
                  <a:pt x="548646" y="201334"/>
                </a:cubicBezTo>
                <a:cubicBezTo>
                  <a:pt x="548646" y="244607"/>
                  <a:pt x="517518" y="279721"/>
                  <a:pt x="479051" y="279721"/>
                </a:cubicBezTo>
                <a:cubicBezTo>
                  <a:pt x="440584" y="279721"/>
                  <a:pt x="409337" y="244607"/>
                  <a:pt x="409337" y="201334"/>
                </a:cubicBezTo>
                <a:cubicBezTo>
                  <a:pt x="409337" y="198852"/>
                  <a:pt x="409337" y="196369"/>
                  <a:pt x="409455" y="193886"/>
                </a:cubicBezTo>
                <a:cubicBezTo>
                  <a:pt x="405668" y="196723"/>
                  <a:pt x="402235" y="200389"/>
                  <a:pt x="400460" y="205000"/>
                </a:cubicBezTo>
                <a:cubicBezTo>
                  <a:pt x="397856" y="211502"/>
                  <a:pt x="399276" y="219305"/>
                  <a:pt x="404484" y="228173"/>
                </a:cubicBezTo>
                <a:cubicBezTo>
                  <a:pt x="406259" y="228646"/>
                  <a:pt x="407916" y="229710"/>
                  <a:pt x="408982" y="231365"/>
                </a:cubicBezTo>
                <a:lnTo>
                  <a:pt x="411822" y="235503"/>
                </a:lnTo>
                <a:cubicBezTo>
                  <a:pt x="413124" y="237276"/>
                  <a:pt x="413598" y="239405"/>
                  <a:pt x="413243" y="241651"/>
                </a:cubicBezTo>
                <a:cubicBezTo>
                  <a:pt x="412888" y="243779"/>
                  <a:pt x="411586" y="245671"/>
                  <a:pt x="409810" y="246853"/>
                </a:cubicBezTo>
                <a:cubicBezTo>
                  <a:pt x="408508" y="247799"/>
                  <a:pt x="406851" y="248390"/>
                  <a:pt x="405194" y="248390"/>
                </a:cubicBezTo>
                <a:cubicBezTo>
                  <a:pt x="402472" y="248390"/>
                  <a:pt x="399986" y="247090"/>
                  <a:pt x="398448" y="244843"/>
                </a:cubicBezTo>
                <a:lnTo>
                  <a:pt x="395489" y="240705"/>
                </a:lnTo>
                <a:cubicBezTo>
                  <a:pt x="394187" y="238695"/>
                  <a:pt x="393832" y="236331"/>
                  <a:pt x="394305" y="234202"/>
                </a:cubicBezTo>
                <a:cubicBezTo>
                  <a:pt x="387085" y="222143"/>
                  <a:pt x="385428" y="210793"/>
                  <a:pt x="389334" y="200625"/>
                </a:cubicBezTo>
                <a:cubicBezTo>
                  <a:pt x="393358" y="190221"/>
                  <a:pt x="402590" y="183482"/>
                  <a:pt x="410284" y="179344"/>
                </a:cubicBezTo>
                <a:cubicBezTo>
                  <a:pt x="413361" y="146830"/>
                  <a:pt x="426854" y="123066"/>
                  <a:pt x="479051" y="123066"/>
                </a:cubicBezTo>
                <a:close/>
                <a:moveTo>
                  <a:pt x="251377" y="87196"/>
                </a:moveTo>
                <a:cubicBezTo>
                  <a:pt x="255047" y="87078"/>
                  <a:pt x="258599" y="88970"/>
                  <a:pt x="260493" y="92162"/>
                </a:cubicBezTo>
                <a:lnTo>
                  <a:pt x="294826" y="150452"/>
                </a:lnTo>
                <a:lnTo>
                  <a:pt x="373554" y="150452"/>
                </a:lnTo>
                <a:cubicBezTo>
                  <a:pt x="379118" y="150452"/>
                  <a:pt x="383735" y="155063"/>
                  <a:pt x="383735" y="160738"/>
                </a:cubicBezTo>
                <a:cubicBezTo>
                  <a:pt x="383735" y="166414"/>
                  <a:pt x="379118" y="171025"/>
                  <a:pt x="373554" y="171025"/>
                </a:cubicBezTo>
                <a:lnTo>
                  <a:pt x="289025" y="171025"/>
                </a:lnTo>
                <a:cubicBezTo>
                  <a:pt x="285355" y="171025"/>
                  <a:pt x="281921" y="169015"/>
                  <a:pt x="280145" y="165941"/>
                </a:cubicBezTo>
                <a:lnTo>
                  <a:pt x="252206" y="118529"/>
                </a:lnTo>
                <a:lnTo>
                  <a:pt x="201773" y="214890"/>
                </a:lnTo>
                <a:cubicBezTo>
                  <a:pt x="200115" y="217964"/>
                  <a:pt x="197155" y="219974"/>
                  <a:pt x="193722" y="220329"/>
                </a:cubicBezTo>
                <a:cubicBezTo>
                  <a:pt x="193367" y="220329"/>
                  <a:pt x="193012" y="220447"/>
                  <a:pt x="192657" y="220447"/>
                </a:cubicBezTo>
                <a:cubicBezTo>
                  <a:pt x="189579" y="220447"/>
                  <a:pt x="186619" y="219028"/>
                  <a:pt x="184606" y="216545"/>
                </a:cubicBezTo>
                <a:lnTo>
                  <a:pt x="148261" y="171025"/>
                </a:lnTo>
                <a:lnTo>
                  <a:pt x="75926" y="171025"/>
                </a:lnTo>
                <a:cubicBezTo>
                  <a:pt x="70243" y="171025"/>
                  <a:pt x="65626" y="166414"/>
                  <a:pt x="65626" y="160738"/>
                </a:cubicBezTo>
                <a:cubicBezTo>
                  <a:pt x="65626" y="155063"/>
                  <a:pt x="70243" y="150452"/>
                  <a:pt x="75926" y="150452"/>
                </a:cubicBezTo>
                <a:lnTo>
                  <a:pt x="153233" y="150452"/>
                </a:lnTo>
                <a:cubicBezTo>
                  <a:pt x="156311" y="150452"/>
                  <a:pt x="159271" y="151871"/>
                  <a:pt x="161284" y="154354"/>
                </a:cubicBezTo>
                <a:lnTo>
                  <a:pt x="190881" y="191480"/>
                </a:lnTo>
                <a:lnTo>
                  <a:pt x="242498" y="92635"/>
                </a:lnTo>
                <a:cubicBezTo>
                  <a:pt x="244274" y="89325"/>
                  <a:pt x="247589" y="87315"/>
                  <a:pt x="251377" y="87196"/>
                </a:cubicBezTo>
                <a:close/>
                <a:moveTo>
                  <a:pt x="13735" y="0"/>
                </a:moveTo>
                <a:lnTo>
                  <a:pt x="495160" y="0"/>
                </a:lnTo>
                <a:cubicBezTo>
                  <a:pt x="502738" y="0"/>
                  <a:pt x="508776" y="6147"/>
                  <a:pt x="508776" y="13713"/>
                </a:cubicBezTo>
                <a:lnTo>
                  <a:pt x="508776" y="104618"/>
                </a:lnTo>
                <a:cubicBezTo>
                  <a:pt x="499186" y="102254"/>
                  <a:pt x="488411" y="101072"/>
                  <a:pt x="476452" y="101072"/>
                </a:cubicBezTo>
                <a:cubicBezTo>
                  <a:pt x="472308" y="101072"/>
                  <a:pt x="468282" y="101190"/>
                  <a:pt x="464375" y="101426"/>
                </a:cubicBezTo>
                <a:lnTo>
                  <a:pt x="464375" y="37946"/>
                </a:lnTo>
                <a:lnTo>
                  <a:pt x="44401" y="37946"/>
                </a:lnTo>
                <a:lnTo>
                  <a:pt x="44401" y="297896"/>
                </a:lnTo>
                <a:lnTo>
                  <a:pt x="203653" y="297896"/>
                </a:lnTo>
                <a:lnTo>
                  <a:pt x="305242" y="297896"/>
                </a:lnTo>
                <a:lnTo>
                  <a:pt x="362667" y="297896"/>
                </a:lnTo>
                <a:cubicBezTo>
                  <a:pt x="356037" y="306998"/>
                  <a:pt x="350117" y="320356"/>
                  <a:pt x="345025" y="335842"/>
                </a:cubicBezTo>
                <a:lnTo>
                  <a:pt x="325015" y="335842"/>
                </a:lnTo>
                <a:cubicBezTo>
                  <a:pt x="326673" y="345772"/>
                  <a:pt x="329515" y="359957"/>
                  <a:pt x="334132" y="375916"/>
                </a:cubicBezTo>
                <a:cubicBezTo>
                  <a:pt x="330343" y="392584"/>
                  <a:pt x="327265" y="409606"/>
                  <a:pt x="324778" y="424974"/>
                </a:cubicBezTo>
                <a:cubicBezTo>
                  <a:pt x="324068" y="429348"/>
                  <a:pt x="324542" y="433722"/>
                  <a:pt x="325844" y="437859"/>
                </a:cubicBezTo>
                <a:lnTo>
                  <a:pt x="171566" y="437859"/>
                </a:lnTo>
                <a:cubicBezTo>
                  <a:pt x="166829" y="437859"/>
                  <a:pt x="162567" y="435495"/>
                  <a:pt x="159962" y="431594"/>
                </a:cubicBezTo>
                <a:cubicBezTo>
                  <a:pt x="157476" y="427575"/>
                  <a:pt x="157120" y="422728"/>
                  <a:pt x="159133" y="418472"/>
                </a:cubicBezTo>
                <a:cubicBezTo>
                  <a:pt x="173815" y="386437"/>
                  <a:pt x="180801" y="354046"/>
                  <a:pt x="183761" y="335842"/>
                </a:cubicBezTo>
                <a:lnTo>
                  <a:pt x="13735" y="335842"/>
                </a:lnTo>
                <a:cubicBezTo>
                  <a:pt x="6157" y="335842"/>
                  <a:pt x="0" y="329695"/>
                  <a:pt x="0" y="322129"/>
                </a:cubicBezTo>
                <a:lnTo>
                  <a:pt x="0" y="13713"/>
                </a:lnTo>
                <a:cubicBezTo>
                  <a:pt x="0" y="6147"/>
                  <a:pt x="6157" y="0"/>
                  <a:pt x="13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777709" y="3160775"/>
            <a:ext cx="3287587" cy="55277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strike="noStrike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企业内部的应用（h5页面）</a:t>
            </a:r>
            <a:endParaRPr lang="zh-CN" altLang="en-US" sz="1700" strike="noStrike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6195695" y="3281045"/>
            <a:ext cx="368935" cy="368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任意多边形 51"/>
          <p:cNvSpPr/>
          <p:nvPr>
            <p:custDataLst>
              <p:tags r:id="rId6"/>
            </p:custDataLst>
          </p:nvPr>
        </p:nvSpPr>
        <p:spPr>
          <a:xfrm>
            <a:off x="6278245" y="3364230"/>
            <a:ext cx="231775" cy="18732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3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777709" y="3891725"/>
            <a:ext cx="3287587" cy="55277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strike="noStrike" spc="15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推送消息和接受消息</a:t>
            </a:r>
            <a:endParaRPr lang="zh-CN" altLang="en-US" sz="1700" strike="noStrike" spc="15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6195695" y="4003675"/>
            <a:ext cx="368935" cy="368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52"/>
          <p:cNvSpPr/>
          <p:nvPr>
            <p:custDataLst>
              <p:tags r:id="rId9"/>
            </p:custDataLst>
          </p:nvPr>
        </p:nvSpPr>
        <p:spPr>
          <a:xfrm>
            <a:off x="6263640" y="4074795"/>
            <a:ext cx="231775" cy="21145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06933" h="553162">
                <a:moveTo>
                  <a:pt x="443700" y="443503"/>
                </a:moveTo>
                <a:cubicBezTo>
                  <a:pt x="461035" y="453606"/>
                  <a:pt x="477310" y="465825"/>
                  <a:pt x="492334" y="479775"/>
                </a:cubicBezTo>
                <a:cubicBezTo>
                  <a:pt x="460939" y="509024"/>
                  <a:pt x="424150" y="530383"/>
                  <a:pt x="384087" y="542506"/>
                </a:cubicBezTo>
                <a:cubicBezTo>
                  <a:pt x="407971" y="518838"/>
                  <a:pt x="428580" y="484875"/>
                  <a:pt x="443700" y="443503"/>
                </a:cubicBezTo>
                <a:close/>
                <a:moveTo>
                  <a:pt x="163232" y="443503"/>
                </a:moveTo>
                <a:cubicBezTo>
                  <a:pt x="178352" y="484875"/>
                  <a:pt x="198865" y="518838"/>
                  <a:pt x="222845" y="542506"/>
                </a:cubicBezTo>
                <a:cubicBezTo>
                  <a:pt x="182686" y="530383"/>
                  <a:pt x="145897" y="509024"/>
                  <a:pt x="114598" y="479775"/>
                </a:cubicBezTo>
                <a:cubicBezTo>
                  <a:pt x="129622" y="465825"/>
                  <a:pt x="145897" y="453606"/>
                  <a:pt x="163232" y="443503"/>
                </a:cubicBezTo>
                <a:close/>
                <a:moveTo>
                  <a:pt x="316062" y="405892"/>
                </a:moveTo>
                <a:cubicBezTo>
                  <a:pt x="353060" y="407528"/>
                  <a:pt x="388613" y="416377"/>
                  <a:pt x="421275" y="431672"/>
                </a:cubicBezTo>
                <a:cubicBezTo>
                  <a:pt x="397573" y="499968"/>
                  <a:pt x="359034" y="545563"/>
                  <a:pt x="316062" y="553162"/>
                </a:cubicBezTo>
                <a:close/>
                <a:moveTo>
                  <a:pt x="290729" y="405892"/>
                </a:moveTo>
                <a:lnTo>
                  <a:pt x="290729" y="553162"/>
                </a:lnTo>
                <a:cubicBezTo>
                  <a:pt x="247883" y="545563"/>
                  <a:pt x="209369" y="499968"/>
                  <a:pt x="185587" y="431672"/>
                </a:cubicBezTo>
                <a:cubicBezTo>
                  <a:pt x="218227" y="416377"/>
                  <a:pt x="253852" y="407528"/>
                  <a:pt x="290729" y="405892"/>
                </a:cubicBezTo>
                <a:close/>
                <a:moveTo>
                  <a:pt x="463924" y="364965"/>
                </a:moveTo>
                <a:lnTo>
                  <a:pt x="567205" y="364965"/>
                </a:lnTo>
                <a:lnTo>
                  <a:pt x="543818" y="416184"/>
                </a:lnTo>
                <a:cubicBezTo>
                  <a:pt x="534304" y="432408"/>
                  <a:pt x="523128" y="447695"/>
                  <a:pt x="510459" y="461780"/>
                </a:cubicBezTo>
                <a:cubicBezTo>
                  <a:pt x="492442" y="444859"/>
                  <a:pt x="472692" y="430534"/>
                  <a:pt x="451689" y="418708"/>
                </a:cubicBezTo>
                <a:close/>
                <a:moveTo>
                  <a:pt x="316062" y="364965"/>
                </a:moveTo>
                <a:lnTo>
                  <a:pt x="438281" y="364965"/>
                </a:lnTo>
                <a:lnTo>
                  <a:pt x="428843" y="407092"/>
                </a:lnTo>
                <a:cubicBezTo>
                  <a:pt x="393689" y="391126"/>
                  <a:pt x="355646" y="381989"/>
                  <a:pt x="316062" y="380450"/>
                </a:cubicBezTo>
                <a:close/>
                <a:moveTo>
                  <a:pt x="168651" y="364965"/>
                </a:moveTo>
                <a:lnTo>
                  <a:pt x="290729" y="364965"/>
                </a:lnTo>
                <a:lnTo>
                  <a:pt x="290729" y="380450"/>
                </a:lnTo>
                <a:cubicBezTo>
                  <a:pt x="251256" y="381989"/>
                  <a:pt x="213131" y="391126"/>
                  <a:pt x="178086" y="407092"/>
                </a:cubicBezTo>
                <a:close/>
                <a:moveTo>
                  <a:pt x="39659" y="364965"/>
                </a:moveTo>
                <a:lnTo>
                  <a:pt x="143035" y="364965"/>
                </a:lnTo>
                <a:lnTo>
                  <a:pt x="155174" y="418708"/>
                </a:lnTo>
                <a:cubicBezTo>
                  <a:pt x="134171" y="430534"/>
                  <a:pt x="114421" y="444859"/>
                  <a:pt x="96501" y="461780"/>
                </a:cubicBezTo>
                <a:cubicBezTo>
                  <a:pt x="83832" y="447695"/>
                  <a:pt x="72632" y="432408"/>
                  <a:pt x="63094" y="416184"/>
                </a:cubicBezTo>
                <a:close/>
                <a:moveTo>
                  <a:pt x="417814" y="222493"/>
                </a:moveTo>
                <a:lnTo>
                  <a:pt x="435824" y="283675"/>
                </a:lnTo>
                <a:lnTo>
                  <a:pt x="445648" y="252507"/>
                </a:lnTo>
                <a:lnTo>
                  <a:pt x="469822" y="252507"/>
                </a:lnTo>
                <a:lnTo>
                  <a:pt x="479550" y="283675"/>
                </a:lnTo>
                <a:lnTo>
                  <a:pt x="497657" y="222493"/>
                </a:lnTo>
                <a:lnTo>
                  <a:pt x="521831" y="229612"/>
                </a:lnTo>
                <a:lnTo>
                  <a:pt x="492167" y="330619"/>
                </a:lnTo>
                <a:lnTo>
                  <a:pt x="467992" y="330811"/>
                </a:lnTo>
                <a:lnTo>
                  <a:pt x="457687" y="298393"/>
                </a:lnTo>
                <a:lnTo>
                  <a:pt x="447478" y="330811"/>
                </a:lnTo>
                <a:lnTo>
                  <a:pt x="423304" y="330619"/>
                </a:lnTo>
                <a:lnTo>
                  <a:pt x="393543" y="229612"/>
                </a:lnTo>
                <a:close/>
                <a:moveTo>
                  <a:pt x="263629" y="222493"/>
                </a:moveTo>
                <a:lnTo>
                  <a:pt x="281639" y="283675"/>
                </a:lnTo>
                <a:lnTo>
                  <a:pt x="291463" y="252507"/>
                </a:lnTo>
                <a:lnTo>
                  <a:pt x="315541" y="252507"/>
                </a:lnTo>
                <a:lnTo>
                  <a:pt x="325365" y="283675"/>
                </a:lnTo>
                <a:lnTo>
                  <a:pt x="343375" y="222493"/>
                </a:lnTo>
                <a:lnTo>
                  <a:pt x="367646" y="229612"/>
                </a:lnTo>
                <a:lnTo>
                  <a:pt x="337886" y="330619"/>
                </a:lnTo>
                <a:lnTo>
                  <a:pt x="313711" y="330811"/>
                </a:lnTo>
                <a:lnTo>
                  <a:pt x="303502" y="298393"/>
                </a:lnTo>
                <a:lnTo>
                  <a:pt x="293197" y="330811"/>
                </a:lnTo>
                <a:lnTo>
                  <a:pt x="269022" y="330619"/>
                </a:lnTo>
                <a:lnTo>
                  <a:pt x="239358" y="229612"/>
                </a:lnTo>
                <a:close/>
                <a:moveTo>
                  <a:pt x="109302" y="222493"/>
                </a:moveTo>
                <a:lnTo>
                  <a:pt x="127312" y="283675"/>
                </a:lnTo>
                <a:lnTo>
                  <a:pt x="137136" y="252507"/>
                </a:lnTo>
                <a:lnTo>
                  <a:pt x="161214" y="252507"/>
                </a:lnTo>
                <a:lnTo>
                  <a:pt x="171038" y="283675"/>
                </a:lnTo>
                <a:lnTo>
                  <a:pt x="189048" y="222493"/>
                </a:lnTo>
                <a:lnTo>
                  <a:pt x="213319" y="229612"/>
                </a:lnTo>
                <a:lnTo>
                  <a:pt x="183655" y="330619"/>
                </a:lnTo>
                <a:lnTo>
                  <a:pt x="159384" y="330811"/>
                </a:lnTo>
                <a:lnTo>
                  <a:pt x="149175" y="298393"/>
                </a:lnTo>
                <a:lnTo>
                  <a:pt x="138966" y="330811"/>
                </a:lnTo>
                <a:lnTo>
                  <a:pt x="114792" y="330619"/>
                </a:lnTo>
                <a:lnTo>
                  <a:pt x="85031" y="229612"/>
                </a:lnTo>
                <a:close/>
                <a:moveTo>
                  <a:pt x="25329" y="213374"/>
                </a:moveTo>
                <a:lnTo>
                  <a:pt x="25329" y="339668"/>
                </a:lnTo>
                <a:lnTo>
                  <a:pt x="581604" y="339668"/>
                </a:lnTo>
                <a:lnTo>
                  <a:pt x="581604" y="213374"/>
                </a:lnTo>
                <a:close/>
                <a:moveTo>
                  <a:pt x="96501" y="91312"/>
                </a:moveTo>
                <a:cubicBezTo>
                  <a:pt x="114414" y="108145"/>
                  <a:pt x="134157" y="122573"/>
                  <a:pt x="155152" y="134404"/>
                </a:cubicBezTo>
                <a:cubicBezTo>
                  <a:pt x="150241" y="151333"/>
                  <a:pt x="146196" y="169320"/>
                  <a:pt x="143017" y="188173"/>
                </a:cubicBezTo>
                <a:lnTo>
                  <a:pt x="168635" y="188173"/>
                </a:lnTo>
                <a:cubicBezTo>
                  <a:pt x="171236" y="173456"/>
                  <a:pt x="174318" y="159413"/>
                  <a:pt x="178074" y="145947"/>
                </a:cubicBezTo>
                <a:cubicBezTo>
                  <a:pt x="213130" y="161914"/>
                  <a:pt x="251268" y="171052"/>
                  <a:pt x="290754" y="172687"/>
                </a:cubicBezTo>
                <a:lnTo>
                  <a:pt x="290754" y="188173"/>
                </a:lnTo>
                <a:lnTo>
                  <a:pt x="316083" y="188173"/>
                </a:lnTo>
                <a:lnTo>
                  <a:pt x="316083" y="172687"/>
                </a:lnTo>
                <a:cubicBezTo>
                  <a:pt x="355665" y="171052"/>
                  <a:pt x="393707" y="161914"/>
                  <a:pt x="428860" y="145947"/>
                </a:cubicBezTo>
                <a:cubicBezTo>
                  <a:pt x="432519" y="159413"/>
                  <a:pt x="435697" y="173456"/>
                  <a:pt x="438298" y="188173"/>
                </a:cubicBezTo>
                <a:lnTo>
                  <a:pt x="463916" y="188173"/>
                </a:lnTo>
                <a:cubicBezTo>
                  <a:pt x="460737" y="169320"/>
                  <a:pt x="456693" y="151333"/>
                  <a:pt x="451685" y="134404"/>
                </a:cubicBezTo>
                <a:cubicBezTo>
                  <a:pt x="472776" y="122573"/>
                  <a:pt x="492423" y="108145"/>
                  <a:pt x="510432" y="91312"/>
                </a:cubicBezTo>
                <a:cubicBezTo>
                  <a:pt x="535761" y="119399"/>
                  <a:pt x="555119" y="152487"/>
                  <a:pt x="567158" y="188173"/>
                </a:cubicBezTo>
                <a:lnTo>
                  <a:pt x="606933" y="188173"/>
                </a:lnTo>
                <a:lnTo>
                  <a:pt x="606933" y="364965"/>
                </a:lnTo>
                <a:lnTo>
                  <a:pt x="567205" y="364965"/>
                </a:lnTo>
                <a:lnTo>
                  <a:pt x="567205" y="364964"/>
                </a:lnTo>
                <a:lnTo>
                  <a:pt x="463925" y="364964"/>
                </a:lnTo>
                <a:lnTo>
                  <a:pt x="463924" y="364965"/>
                </a:lnTo>
                <a:lnTo>
                  <a:pt x="438281" y="364965"/>
                </a:lnTo>
                <a:lnTo>
                  <a:pt x="438281" y="364964"/>
                </a:lnTo>
                <a:lnTo>
                  <a:pt x="316062" y="364964"/>
                </a:lnTo>
                <a:lnTo>
                  <a:pt x="316062" y="364965"/>
                </a:lnTo>
                <a:lnTo>
                  <a:pt x="290729" y="364965"/>
                </a:lnTo>
                <a:lnTo>
                  <a:pt x="290729" y="364964"/>
                </a:lnTo>
                <a:lnTo>
                  <a:pt x="168651" y="364964"/>
                </a:lnTo>
                <a:lnTo>
                  <a:pt x="168651" y="364965"/>
                </a:lnTo>
                <a:lnTo>
                  <a:pt x="143035" y="364965"/>
                </a:lnTo>
                <a:lnTo>
                  <a:pt x="143035" y="364964"/>
                </a:lnTo>
                <a:lnTo>
                  <a:pt x="39658" y="364964"/>
                </a:lnTo>
                <a:lnTo>
                  <a:pt x="39659" y="364965"/>
                </a:lnTo>
                <a:lnTo>
                  <a:pt x="0" y="364965"/>
                </a:lnTo>
                <a:lnTo>
                  <a:pt x="0" y="188173"/>
                </a:lnTo>
                <a:lnTo>
                  <a:pt x="39679" y="188173"/>
                </a:lnTo>
                <a:cubicBezTo>
                  <a:pt x="51717" y="152487"/>
                  <a:pt x="71075" y="119399"/>
                  <a:pt x="96501" y="91312"/>
                </a:cubicBezTo>
                <a:close/>
                <a:moveTo>
                  <a:pt x="384087" y="10655"/>
                </a:moveTo>
                <a:cubicBezTo>
                  <a:pt x="424150" y="22673"/>
                  <a:pt x="460939" y="44114"/>
                  <a:pt x="492334" y="73246"/>
                </a:cubicBezTo>
                <a:cubicBezTo>
                  <a:pt x="477310" y="87283"/>
                  <a:pt x="461035" y="99397"/>
                  <a:pt x="443700" y="109588"/>
                </a:cubicBezTo>
                <a:cubicBezTo>
                  <a:pt x="428580" y="68150"/>
                  <a:pt x="407971" y="34211"/>
                  <a:pt x="384087" y="10655"/>
                </a:cubicBezTo>
                <a:close/>
                <a:moveTo>
                  <a:pt x="222845" y="10655"/>
                </a:moveTo>
                <a:cubicBezTo>
                  <a:pt x="198865" y="34211"/>
                  <a:pt x="178352" y="68150"/>
                  <a:pt x="163232" y="109588"/>
                </a:cubicBezTo>
                <a:cubicBezTo>
                  <a:pt x="145897" y="99397"/>
                  <a:pt x="129622" y="87283"/>
                  <a:pt x="114598" y="73246"/>
                </a:cubicBezTo>
                <a:cubicBezTo>
                  <a:pt x="145897" y="44114"/>
                  <a:pt x="182686" y="22673"/>
                  <a:pt x="222845" y="10655"/>
                </a:cubicBezTo>
                <a:close/>
                <a:moveTo>
                  <a:pt x="316062" y="0"/>
                </a:moveTo>
                <a:cubicBezTo>
                  <a:pt x="358937" y="7501"/>
                  <a:pt x="397477" y="53178"/>
                  <a:pt x="421275" y="121358"/>
                </a:cubicBezTo>
                <a:cubicBezTo>
                  <a:pt x="388613" y="136744"/>
                  <a:pt x="353060" y="145494"/>
                  <a:pt x="316062" y="147129"/>
                </a:cubicBezTo>
                <a:close/>
                <a:moveTo>
                  <a:pt x="290729" y="0"/>
                </a:moveTo>
                <a:lnTo>
                  <a:pt x="290729" y="147129"/>
                </a:lnTo>
                <a:cubicBezTo>
                  <a:pt x="253852" y="145494"/>
                  <a:pt x="218227" y="136744"/>
                  <a:pt x="185587" y="121358"/>
                </a:cubicBezTo>
                <a:cubicBezTo>
                  <a:pt x="209369" y="53178"/>
                  <a:pt x="247883" y="7501"/>
                  <a:pt x="290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3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 flipH="1">
            <a:off x="673183" y="2022474"/>
            <a:ext cx="1847076" cy="683377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i="1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2800" b="1" i="1" spc="3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https://open-dev.dingtalk.com/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应用类型</a:t>
            </a:r>
            <a:r>
              <a:rPr lang="en-US" altLang="zh-CN"/>
              <a:t> 1/2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钉钉小程序</a:t>
            </a:r>
            <a:endParaRPr lang="zh-CN" altLang="en-US"/>
          </a:p>
          <a:p>
            <a:pPr lvl="1"/>
            <a:r>
              <a:rPr lang="zh-CN" altLang="en-US"/>
              <a:t>https://developers.dingtalk.com/document/app/introduction-to-dingtalk-mini-programs</a:t>
            </a:r>
            <a:endParaRPr lang="zh-CN" altLang="en-US"/>
          </a:p>
          <a:p>
            <a:pPr lvl="1"/>
            <a:r>
              <a:rPr lang="zh-CN" altLang="en-US"/>
              <a:t>企业内部应用</a:t>
            </a:r>
            <a:endParaRPr lang="zh-CN" altLang="en-US"/>
          </a:p>
          <a:p>
            <a:pPr lvl="2"/>
            <a:r>
              <a:rPr lang="zh-CN" altLang="en-US"/>
              <a:t>用于本企业内部</a:t>
            </a:r>
            <a:endParaRPr lang="zh-CN" altLang="en-US"/>
          </a:p>
          <a:p>
            <a:pPr lvl="1"/>
            <a:r>
              <a:rPr lang="zh-CN" altLang="en-US"/>
              <a:t>第三方企业应用</a:t>
            </a:r>
            <a:endParaRPr lang="zh-CN" altLang="en-US"/>
          </a:p>
          <a:p>
            <a:pPr lvl="2"/>
            <a:r>
              <a:rPr lang="zh-CN" altLang="en-US"/>
              <a:t>可发布到钉钉市场供第三方企业使用</a:t>
            </a:r>
            <a:endParaRPr lang="zh-CN" altLang="en-US"/>
          </a:p>
          <a:p>
            <a:pPr lvl="2"/>
            <a:r>
              <a:rPr lang="zh-CN" altLang="en-US"/>
              <a:t>企业管理员在钉钉应用市场选择授权开通应用后（仅管理员可开通该类应用，普通员工无法自行开通），企业内员工的钉钉工作台上将出现此应用，并能够开始使用。适用于服务商研发通用的产品应用。</a:t>
            </a:r>
            <a:endParaRPr lang="zh-CN" altLang="en-US"/>
          </a:p>
          <a:p>
            <a:pPr lvl="2"/>
            <a:r>
              <a:rPr lang="zh-CN" altLang="en-US"/>
              <a:t>该类应用需要经过钉钉的审核，审核通过后，方可上架至钉钉应用市场。</a:t>
            </a:r>
            <a:endParaRPr lang="zh-CN" altLang="en-US"/>
          </a:p>
          <a:p>
            <a:pPr lvl="1"/>
            <a:r>
              <a:rPr lang="zh-CN" altLang="en-US"/>
              <a:t>开发工具</a:t>
            </a:r>
            <a:endParaRPr lang="zh-CN" altLang="en-US"/>
          </a:p>
          <a:p>
            <a:pPr lvl="2"/>
            <a:r>
              <a:rPr lang="zh-CN" altLang="en-US"/>
              <a:t>https://developers.dingtalk.com/document/app/mini-program-development-tools</a:t>
            </a:r>
            <a:endParaRPr lang="zh-CN" altLang="en-US"/>
          </a:p>
          <a:p>
            <a:pPr lvl="0"/>
            <a:r>
              <a:rPr lang="en-US" altLang="zh-CN"/>
              <a:t>H5</a:t>
            </a:r>
            <a:r>
              <a:t>微应用</a:t>
            </a:r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应用类型</a:t>
            </a:r>
            <a:r>
              <a:rPr lang="en-US" altLang="zh-CN"/>
              <a:t> 2/2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86985" cy="5389245"/>
          </a:xfrm>
        </p:spPr>
        <p:txBody>
          <a:bodyPr/>
          <a:p>
            <a:r>
              <a:rPr lang="zh-CN" altLang="en-US"/>
              <a:t>官方建议</a:t>
            </a:r>
            <a:endParaRPr lang="zh-CN" altLang="en-US"/>
          </a:p>
          <a:p>
            <a:pPr lvl="1"/>
            <a:r>
              <a:rPr lang="zh-CN" altLang="en-US"/>
              <a:t>如果没有特殊限制，建议开发小程序应用。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240145" y="967740"/>
            <a:ext cx="5619750" cy="53740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27525" y="-28281"/>
            <a:ext cx="4754501" cy="106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00" noProof="1">
                <a:solidFill>
                  <a:schemeClr val="dk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使用钉钉账号登录第三方网站</a:t>
            </a:r>
            <a:endParaRPr lang="zh-CN" altLang="en-US" sz="100" noProof="1">
              <a:solidFill>
                <a:schemeClr val="dk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62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51849" y="740569"/>
            <a:ext cx="6287119" cy="51101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文本框 6"/>
          <p:cNvSpPr txBox="1"/>
          <p:nvPr>
            <p:custDataLst>
              <p:tags r:id="rId4"/>
            </p:custDataLst>
          </p:nvPr>
        </p:nvSpPr>
        <p:spPr>
          <a:xfrm>
            <a:off x="719738" y="6020055"/>
            <a:ext cx="10199104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参考地址：https://developers.dingtalk.com/document/app/scan-qr-code-to-log-on-to-third-party-websites</a:t>
            </a:r>
            <a:endParaRPr lang="zh-CN" altLang="en-US" sz="100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7609" y="-62997"/>
            <a:ext cx="7301525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企业内部的应用（</a:t>
            </a:r>
            <a:r>
              <a:rPr lang="en-US" altLang="zh-CN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h5</a:t>
            </a:r>
            <a:r>
              <a:rPr lang="zh-CN" altLang="en-US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100" spc="150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7650" name="文本框 6"/>
          <p:cNvSpPr txBox="1"/>
          <p:nvPr>
            <p:custDataLst>
              <p:tags r:id="rId2"/>
            </p:custDataLst>
          </p:nvPr>
        </p:nvSpPr>
        <p:spPr>
          <a:xfrm>
            <a:off x="613894" y="533115"/>
            <a:ext cx="10870154" cy="1240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、登录钉钉开发者后台。创建</a:t>
            </a:r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h5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应用页面</a:t>
            </a:r>
            <a:endParaRPr lang="zh-CN" altLang="en-US" sz="1865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、在开发管理栏目中写入首页的地址（此地址就是页面地址；用</a:t>
            </a:r>
            <a:r>
              <a:rPr lang="en-US" altLang="zh-CN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编写下载dingtalk-jsapi）</a:t>
            </a:r>
            <a:endParaRPr lang="zh-CN" altLang="en-US" sz="1865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65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详情请参考：https://developers.dingtalk.com/document/tutorial/develop-h5-micro-applications?spm=a2q3p.21071111.0.0.381f65ee7pGPKn</a:t>
            </a:r>
            <a:endParaRPr lang="zh-CN" altLang="en-US" sz="1865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1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0269" y="2084785"/>
            <a:ext cx="2728651" cy="49725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7652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87775" y="2084785"/>
            <a:ext cx="6996273" cy="49725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7609" y="-63844"/>
            <a:ext cx="7301102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" spc="15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推送消息和接收消息</a:t>
            </a:r>
            <a:endParaRPr lang="zh-CN" altLang="en-US" sz="100" spc="150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8674" name="文本框 5"/>
          <p:cNvSpPr txBox="1"/>
          <p:nvPr>
            <p:custDataLst>
              <p:tags r:id="rId2"/>
            </p:custDataLst>
          </p:nvPr>
        </p:nvSpPr>
        <p:spPr>
          <a:xfrm>
            <a:off x="781128" y="643192"/>
            <a:ext cx="10021287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参考链接：https://developers.dingtalk.com/document/app/send-message-personalapp</a:t>
            </a:r>
            <a:endParaRPr lang="zh-CN" altLang="en-US" sz="100">
              <a:solidFill>
                <a:schemeClr val="dk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75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7633" y="1796890"/>
            <a:ext cx="4176595" cy="52413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6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23434" y="2372680"/>
            <a:ext cx="5882797" cy="42972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26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28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35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44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4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52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532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f*1_1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4"/>
  <p:tag name="KSO_WM_DIAGRAM_GROUP_CODE" val="l1-1"/>
  <p:tag name="KSO_WM_UNIT_TYPE" val="l_h_f"/>
  <p:tag name="KSO_WM_UNIT_INDEX" val="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1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1_2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f*1_2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4"/>
  <p:tag name="KSO_WM_DIAGRAM_GROUP_CODE" val="l1-1"/>
  <p:tag name="KSO_WM_UNIT_TYPE" val="l_h_f"/>
  <p:tag name="KSO_WM_UNIT_INDEX" val="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2_2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2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f*1_3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44"/>
  <p:tag name="KSO_WM_DIAGRAM_GROUP_CODE" val="l1-1"/>
  <p:tag name="KSO_WM_UNIT_TYPE" val="l_h_f"/>
  <p:tag name="KSO_WM_UNIT_INDEX" val="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3_1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l_h_i*1_3_2"/>
  <p:tag name="KSO_WM_TEMPLATE_CATEGORY" val="custom"/>
  <p:tag name="KSO_WM_TEMPLATE_INDEX" val="201940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3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6"/>
  <p:tag name="KSO_WM_DIAGRAM_GROUP_CODE" val="l1-1"/>
  <p:tag name="KSO_WM_UNIT_TYPE" val="a"/>
  <p:tag name="KSO_WM_UNIT_INDEX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SLIDE_ID" val="custom20194031_3"/>
  <p:tag name="KSO_WM_TEMPLATE_SUBCATEGORY" val="17"/>
  <p:tag name="KSO_WM_SLIDE_TYPE" val="contents"/>
  <p:tag name="KSO_WM_SLIDE_SUBTYPE" val="diag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4031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544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5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6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4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48.xml><?xml version="1.0" encoding="utf-8"?>
<p:tagLst xmlns:p="http://schemas.openxmlformats.org/presentationml/2006/main">
  <p:tag name="KSO_WM_UNIT_PLACING_PICTURE_USER_VIEWPORT" val="{&quot;height&quot;:10410,&quot;width&quot;:12810}"/>
</p:tagLst>
</file>

<file path=ppt/tags/tag5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5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5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55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5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5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6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/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默认设计模板</vt:lpstr>
      <vt:lpstr>4_Office 主题​​</vt:lpstr>
      <vt:lpstr>6_Office 主题​​</vt:lpstr>
      <vt:lpstr>3_Office 主题​​</vt:lpstr>
      <vt:lpstr>1_Office 主题​​</vt:lpstr>
      <vt:lpstr>2_Office 主题​​</vt:lpstr>
      <vt:lpstr>钉钉上二次开发调查</vt:lpstr>
      <vt:lpstr>PowerPoint 演示文稿</vt:lpstr>
      <vt:lpstr>References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钉钉上二次开发调查</dc:title>
  <dc:creator>86187</dc:creator>
  <cp:lastModifiedBy>Sparks Lu</cp:lastModifiedBy>
  <cp:revision>27</cp:revision>
  <dcterms:created xsi:type="dcterms:W3CDTF">2021-10-13T03:24:00Z</dcterms:created>
  <dcterms:modified xsi:type="dcterms:W3CDTF">2021-10-15T08:21:24Z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CF3C6B62737F482B8F7B1B32AC3D245D</vt:lpwstr>
  </property>
</Properties>
</file>