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Geo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27075"/>
          </a:xfrm>
        </p:spPr>
        <p:txBody>
          <a:bodyPr>
            <a:normAutofit fontScale="75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3/21/2021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 (Digital Elevation Model, </a:t>
            </a:r>
            <a:r>
              <a:rPr lang="zh-CN" altLang="en-US"/>
              <a:t>数字高程模型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DSM (Digital Surface Model, </a:t>
            </a:r>
            <a:r>
              <a:rPr lang="zh-CN" altLang="en-US">
                <a:sym typeface="+mn-ea"/>
              </a:rPr>
              <a:t>数字地表模型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r>
              <a:rPr lang="en-US" altLang="zh-CN"/>
              <a:t>DTM (Digital Terrain Model, </a:t>
            </a:r>
            <a:r>
              <a:rPr lang="zh-CN" altLang="en-US"/>
              <a:t>数字地形模型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A000120140530A02PPBG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157</cp:revision>
  <dcterms:created xsi:type="dcterms:W3CDTF">2019-06-19T02:08:00Z</dcterms:created>
  <dcterms:modified xsi:type="dcterms:W3CDTF">2021-03-21T08:03:37Z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