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7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Linux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1/20/2021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apt-cache search pkg-name-part</a:t>
            </a:r>
            <a:endParaRPr lang="en-US" altLang="zh-CN"/>
          </a:p>
          <a:p>
            <a:r>
              <a:rPr lang="en-US" altLang="zh-CN"/>
              <a:t>dpkg -l	// List installed packages</a:t>
            </a:r>
            <a:endParaRPr lang="en-US" altLang="zh-CN"/>
          </a:p>
          <a:p>
            <a:r>
              <a:rPr lang="en-US" altLang="zh-CN"/>
              <a:t>/etc/apt/sources.list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69060" y="2567940"/>
            <a:ext cx="9256395" cy="1938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xenial-backports main restricted universe multiverse 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369060" y="4693285"/>
            <a:ext cx="9256395" cy="1938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bionic-backports main restricted universe multiverse 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libglu1-mesa-dev freeglut3-dev mesa-common-dev</a:t>
            </a:r>
            <a:endParaRPr lang="en-US" altLang="zh-CN"/>
          </a:p>
          <a:p>
            <a:r>
              <a:rPr lang="en-US" altLang="zh-CN"/>
              <a:t>glxinfo |grep opengl -i</a:t>
            </a:r>
            <a:endParaRPr lang="en-US" altLang="zh-CN"/>
          </a:p>
          <a:p>
            <a:r>
              <a:rPr lang="en-US" altLang="zh-CN"/>
              <a:t>glxgears</a:t>
            </a:r>
            <a:endParaRPr lang="en-US" altLang="zh-CN"/>
          </a:p>
          <a:p>
            <a:r>
              <a:rPr lang="en-US" altLang="zh-CN"/>
              <a:t>Headless</a:t>
            </a:r>
            <a:endParaRPr lang="en-US" altLang="zh-CN"/>
          </a:p>
          <a:p>
            <a:pPr lvl="1"/>
            <a:r>
              <a:rPr lang="en-US" altLang="zh-CN"/>
              <a:t>Xvfb :5 -screen 0 800x600x24 &amp;</a:t>
            </a:r>
            <a:endParaRPr lang="en-US" altLang="zh-CN"/>
          </a:p>
          <a:p>
            <a:pPr lvl="1"/>
            <a:r>
              <a:rPr lang="en-US" altLang="zh-CN"/>
              <a:t>export DISPLAY=:5</a:t>
            </a:r>
            <a:endParaRPr lang="en-US" altLang="zh-CN"/>
          </a:p>
          <a:p>
            <a:pPr lvl="1"/>
            <a:r>
              <a:rPr lang="en-US" altLang="zh-CN"/>
              <a:t>glxgears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Workflow</a:t>
            </a:r>
            <a:endParaRPr lang="en-US" altLang="zh-CN"/>
          </a:p>
        </p:txBody>
      </p:sp>
      <p:pic>
        <p:nvPicPr>
          <p:cNvPr id="4" name="内容占位符 3" descr="git-workflo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211580"/>
            <a:ext cx="4153535" cy="5239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4670" y="3923665"/>
            <a:ext cx="318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sudo apt install git-cola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1535" y="1107440"/>
          <a:ext cx="10515600" cy="572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fetch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Fetch updates from server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git branch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branches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checkout {master/branch_name}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Switch to a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checkout -b {new_branch_name}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Create a new branch and switch to 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merge {branch_name}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Merge a branch to master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log --name-status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file status in log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ls-tree -r HEAD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files in repository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diff HEAD@{1} filename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Diff with previous version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diff master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Diff current branch with master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submodule add https://github.com/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submodule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submodule update --init --recursive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Pull submodules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9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submodule update --recursive --remote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Update to latest tips of remote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mv oldname newname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Rename a file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remote set-url origin https://github.com.cnpmjs.org/blender/blender.git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remote url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show-ref --tags -d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all git tags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http.proxy http://proxyUsername:proxyPassword@proxy.server.com:port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Config proxy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69890" cy="4549140"/>
          </a:xfrm>
        </p:spPr>
        <p:txBody>
          <a:bodyPr>
            <a:normAutofit lnSpcReduction="20000"/>
          </a:bodyPr>
          <a:p>
            <a:r>
              <a:rPr lang="en-US" altLang="zh-CN" sz="1600"/>
              <a:t>git clone speed up</a:t>
            </a:r>
            <a:endParaRPr lang="en-US" altLang="zh-CN" sz="1600"/>
          </a:p>
          <a:p>
            <a:pPr lvl="1"/>
            <a:r>
              <a:rPr lang="en-US" altLang="zh-CN" sz="1330"/>
              <a:t>replace “github.com” with “github.com.cnpmjs.org” or “hub.fastgit.org” in clone address</a:t>
            </a:r>
            <a:endParaRPr lang="en-US" altLang="zh-CN" sz="1330"/>
          </a:p>
          <a:p>
            <a:r>
              <a:rPr lang="zh-CN" altLang="en-US" sz="1600"/>
              <a:t>this exceeds GitHub's file size limit</a:t>
            </a:r>
            <a:endParaRPr lang="zh-CN" altLang="en-US" sz="1600"/>
          </a:p>
          <a:p>
            <a:pPr lvl="1"/>
            <a:r>
              <a:rPr lang="en-US" altLang="zh-CN" sz="1400"/>
              <a:t>max size: 100M</a:t>
            </a:r>
            <a:endParaRPr lang="en-US" altLang="zh-CN" sz="1400"/>
          </a:p>
          <a:p>
            <a:pPr lvl="1"/>
            <a:r>
              <a:rPr lang="en-US" altLang="zh-CN" sz="1400"/>
              <a:t>If size of committed file is larger than this, when push, it will fail</a:t>
            </a:r>
            <a:endParaRPr lang="en-US" altLang="zh-CN" sz="1400"/>
          </a:p>
          <a:p>
            <a:pPr lvl="1"/>
            <a:r>
              <a:rPr lang="en-US" altLang="zh-CN" sz="1400"/>
              <a:t>Solution</a:t>
            </a:r>
            <a:endParaRPr lang="en-US" altLang="zh-CN" sz="1400"/>
          </a:p>
          <a:p>
            <a:pPr lvl="2"/>
            <a:r>
              <a:rPr lang="en-US" altLang="zh-CN" sz="1200"/>
              <a:t>git rebase -i origin/master</a:t>
            </a:r>
            <a:endParaRPr lang="en-US" altLang="zh-CN" sz="1200"/>
          </a:p>
          <a:p>
            <a:pPr lvl="3"/>
            <a:r>
              <a:rPr lang="en-US" altLang="zh-CN" sz="1200"/>
              <a:t>change commit to edit</a:t>
            </a:r>
            <a:endParaRPr lang="en-US" altLang="zh-CN" sz="1200"/>
          </a:p>
          <a:p>
            <a:pPr lvl="2"/>
            <a:r>
              <a:rPr lang="en-US" altLang="zh-CN" sz="1200"/>
              <a:t>git rm large_file</a:t>
            </a:r>
            <a:endParaRPr lang="en-US" altLang="zh-CN" sz="1200"/>
          </a:p>
          <a:p>
            <a:pPr lvl="2"/>
            <a:r>
              <a:rPr lang="en-US" altLang="zh-CN" sz="1200"/>
              <a:t>git commit --amend</a:t>
            </a:r>
            <a:endParaRPr lang="en-US" altLang="zh-CN" sz="1200"/>
          </a:p>
          <a:p>
            <a:pPr lvl="2"/>
            <a:r>
              <a:rPr lang="en-US" altLang="zh-CN" sz="1200"/>
              <a:t>git rebase --continue</a:t>
            </a:r>
            <a:endParaRPr lang="en-US" altLang="zh-CN" sz="1200"/>
          </a:p>
          <a:p>
            <a:pPr lvl="0"/>
            <a:r>
              <a:rPr lang="en-US" altLang="zh-CN" sz="1600"/>
              <a:t>First-time push after repository newly created</a:t>
            </a:r>
            <a:endParaRPr lang="en-US" altLang="zh-CN" sz="1600"/>
          </a:p>
          <a:p>
            <a:pPr lvl="1"/>
            <a:r>
              <a:rPr lang="en-US" altLang="zh-CN" sz="1400"/>
              <a:t>git push origin master</a:t>
            </a:r>
            <a:endParaRPr lang="en-US" altLang="zh-CN" sz="1400"/>
          </a:p>
          <a:p>
            <a:pPr lvl="0"/>
            <a:r>
              <a:rPr lang="en-US" altLang="zh-CN" sz="1600"/>
              <a:t>You are not currently on a branch (working with submodules)</a:t>
            </a:r>
            <a:endParaRPr lang="en-US" altLang="zh-CN" sz="1600"/>
          </a:p>
          <a:p>
            <a:pPr lvl="1"/>
            <a:r>
              <a:rPr lang="en-US" altLang="zh-CN" sz="1400"/>
              <a:t>If no commit</a:t>
            </a:r>
            <a:endParaRPr lang="en-US" altLang="zh-CN" sz="1400"/>
          </a:p>
          <a:p>
            <a:pPr lvl="2"/>
            <a:r>
              <a:rPr lang="en-US" altLang="zh-CN" sz="1200"/>
              <a:t>git stash</a:t>
            </a:r>
            <a:endParaRPr lang="en-US" altLang="zh-CN" sz="1200"/>
          </a:p>
          <a:p>
            <a:pPr lvl="2"/>
            <a:r>
              <a:rPr lang="en-US" altLang="zh-CN" sz="1200"/>
              <a:t>git checkout master</a:t>
            </a:r>
            <a:endParaRPr lang="en-US" altLang="zh-CN" sz="1200"/>
          </a:p>
          <a:p>
            <a:pPr lvl="2"/>
            <a:r>
              <a:rPr lang="en-US" altLang="zh-CN" sz="1200"/>
              <a:t>git stash pop</a:t>
            </a:r>
            <a:endParaRPr lang="en-US" altLang="zh-CN" sz="1200"/>
          </a:p>
          <a:p>
            <a:pPr lvl="2"/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31280" y="1154430"/>
            <a:ext cx="54698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ym typeface="+mn-ea"/>
              </a:rPr>
              <a:t>Fix conflicts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400"/>
              <a:t>Open conflict file, search for “&lt;&lt;&lt;” and fix conflicts</a:t>
            </a:r>
            <a:endParaRPr lang="en-US" altLang="zh-CN" sz="1400"/>
          </a:p>
          <a:p>
            <a:pPr lvl="1"/>
            <a:r>
              <a:rPr lang="en-US" altLang="zh-CN" sz="1400"/>
              <a:t>Run “git add $conflict_file'</a:t>
            </a:r>
            <a:endParaRPr lang="en-US" altLang="zh-CN" sz="1400"/>
          </a:p>
          <a:p>
            <a:pPr lvl="1"/>
            <a:r>
              <a:rPr lang="en-US" altLang="zh-CN" sz="1400"/>
              <a:t>Run “git commit”</a:t>
            </a:r>
            <a:endParaRPr lang="en-US" altLang="zh-CN" sz="1400"/>
          </a:p>
          <a:p>
            <a:pPr lvl="0"/>
            <a:r>
              <a:rPr lang="en-US" altLang="zh-CN" sz="1680"/>
              <a:t>Undo last commit</a:t>
            </a:r>
            <a:endParaRPr lang="en-US" altLang="zh-CN" sz="1680"/>
          </a:p>
          <a:p>
            <a:pPr lvl="1"/>
            <a:r>
              <a:rPr lang="en-US" altLang="zh-CN" sz="1400"/>
              <a:t>git reset --soft HEAD~1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 + YouCompleteMe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Refers</a:t>
            </a:r>
            <a:endParaRPr lang="en-US" altLang="zh-CN"/>
          </a:p>
          <a:p>
            <a:pPr lvl="1"/>
            <a:r>
              <a:rPr lang="en-US" altLang="zh-CN"/>
              <a:t>https://github.com/ycm-core/YouCompleteMe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apt install build-essential cmake vim python3-dev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patch</a:t>
            </a:r>
            <a:endParaRPr lang="en-US" altLang="zh-CN"/>
          </a:p>
          <a:p>
            <a:pPr lvl="1"/>
            <a:r>
              <a:rPr lang="en-US" altLang="zh-CN"/>
              <a:t>patch -p{num} &lt;patchfile</a:t>
            </a:r>
            <a:endParaRPr lang="en-US" altLang="zh-CN"/>
          </a:p>
          <a:p>
            <a:pPr lvl="2"/>
            <a:r>
              <a:rPr lang="en-US" altLang="zh-CN"/>
              <a:t>num: strip num leading / prefix</a:t>
            </a:r>
            <a:endParaRPr lang="en-US" altLang="zh-CN"/>
          </a:p>
          <a:p>
            <a:pPr lvl="0"/>
            <a:r>
              <a:rPr lang="en-US" altLang="zh-CN"/>
              <a:t>scp</a:t>
            </a:r>
            <a:endParaRPr lang="en-US" altLang="zh-CN"/>
          </a:p>
          <a:p>
            <a:pPr lvl="1"/>
            <a:r>
              <a:rPr lang="en-US" altLang="zh-CN"/>
              <a:t>scp -r user@host:/dir/ /local_dir/</a:t>
            </a:r>
            <a:endParaRPr lang="en-US" altLang="zh-CN"/>
          </a:p>
          <a:p>
            <a:pPr lvl="1"/>
            <a:r>
              <a:rPr lang="en-US" altLang="zh-CN"/>
              <a:t>rsync -av user@host:/src_dir/ /dst_dir/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VLC</a:t>
            </a:r>
            <a:endParaRPr lang="en-US" altLang="zh-CN"/>
          </a:p>
          <a:p>
            <a:pPr lvl="1"/>
            <a:r>
              <a:rPr lang="en-US" altLang="zh-CN"/>
              <a:t>sudo apt install vlc</a:t>
            </a:r>
            <a:endParaRPr lang="en-US" altLang="zh-CN"/>
          </a:p>
          <a:p>
            <a:pPr lvl="1"/>
            <a:r>
              <a:rPr lang="en-US" altLang="zh-CN"/>
              <a:t>nvlc 1.mp3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Chinese Fonts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sudo apt-get install ttf-wqy-microhei  #文泉驿-微米黑</a:t>
            </a:r>
            <a:endParaRPr lang="en-US" altLang="zh-CN"/>
          </a:p>
          <a:p>
            <a:pPr lvl="1"/>
            <a:r>
              <a:rPr lang="en-US" altLang="zh-CN"/>
              <a:t>sudo apt-get install ttf-wqy-zenhei  #文泉驿-正黑</a:t>
            </a:r>
            <a:endParaRPr lang="en-US" altLang="zh-CN"/>
          </a:p>
          <a:p>
            <a:pPr lvl="1"/>
            <a:r>
              <a:rPr lang="en-US" altLang="zh-CN"/>
              <a:t>sudo apt-get install xfonts-wqy #文泉驿-点阵宋体</a:t>
            </a:r>
            <a:endParaRPr lang="en-US" altLang="zh-CN"/>
          </a:p>
          <a:p>
            <a:pPr lvl="0"/>
            <a:r>
              <a:rPr lang="en-US" altLang="zh-CN"/>
              <a:t>List Installed Fonts</a:t>
            </a:r>
            <a:endParaRPr lang="en-US" altLang="zh-CN"/>
          </a:p>
          <a:p>
            <a:pPr lvl="1"/>
            <a:r>
              <a:rPr lang="en-US" altLang="zh-CN"/>
              <a:t>fc-list</a:t>
            </a:r>
            <a:endParaRPr lang="en-US" altLang="zh-CN"/>
          </a:p>
          <a:p>
            <a:pPr lvl="1"/>
            <a:r>
              <a:rPr lang="en-US" altLang="zh-CN"/>
              <a:t>fc-list -v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- 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 Encoding/Decoding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base64 {input_filename} &gt; {output_filename}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base64 -d {input_filename} &gt; {output_filename}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 /proc/cpuinfo</a:t>
            </a:r>
            <a:endParaRPr lang="en-US" altLang="zh-CN"/>
          </a:p>
          <a:p>
            <a:r>
              <a:rPr lang="en-US" altLang="zh-CN"/>
              <a:t>cat /etc/lsb-release</a:t>
            </a:r>
            <a:endParaRPr lang="en-US" altLang="zh-CN"/>
          </a:p>
          <a:p>
            <a:r>
              <a:rPr lang="en-US" altLang="zh-CN"/>
              <a:t>cat /etc/centos-release</a:t>
            </a:r>
            <a:endParaRPr lang="en-US" altLang="zh-CN"/>
          </a:p>
          <a:p>
            <a:r>
              <a:rPr lang="en-US" altLang="zh-CN"/>
              <a:t>cat /etc/hostname</a:t>
            </a:r>
            <a:endParaRPr lang="en-US" altLang="zh-CN"/>
          </a:p>
          <a:p>
            <a:pPr lvl="1"/>
            <a:r>
              <a:rPr lang="en-US" altLang="zh-CN" sz="2000"/>
              <a:t>After change, take effect after reboot</a:t>
            </a:r>
            <a:endParaRPr lang="en-US" altLang="zh-CN" sz="2000"/>
          </a:p>
          <a:p>
            <a:pPr lvl="1"/>
            <a:r>
              <a:rPr lang="en-US" altLang="zh-CN" sz="2000"/>
              <a:t>sudo hostname {hostname}</a:t>
            </a:r>
            <a:endParaRPr lang="en-US" altLang="zh-CN"/>
          </a:p>
          <a:p>
            <a:r>
              <a:rPr lang="en-US" altLang="zh-CN"/>
              <a:t>hostnamectl set-hostname {your-new-hostname}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/etc/sudoers</a:t>
            </a:r>
            <a:endParaRPr lang="en-US" altLang="zh-CN"/>
          </a:p>
          <a:p>
            <a:r>
              <a:rPr lang="en-US" altLang="zh-CN"/>
              <a:t>Delete files older than 7 days</a:t>
            </a:r>
            <a:endParaRPr lang="en-US" altLang="zh-CN"/>
          </a:p>
          <a:p>
            <a:pPr lvl="1"/>
            <a:r>
              <a:rPr lang="en-US" altLang="zh-CN"/>
              <a:t>find /path/to/files* -mtime +7 -exec rm {} \;</a:t>
            </a:r>
            <a:endParaRPr lang="en-US" altLang="zh-CN"/>
          </a:p>
          <a:p>
            <a:pPr lvl="0"/>
            <a:r>
              <a:rPr lang="en-US" altLang="zh-CN"/>
              <a:t>Delete empty folders</a:t>
            </a:r>
            <a:endParaRPr lang="en-US" altLang="zh-CN"/>
          </a:p>
          <a:p>
            <a:pPr lvl="1"/>
            <a:r>
              <a:rPr lang="en-US" altLang="zh-CN"/>
              <a:t>find /path/to/dir -empty -type d -delete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39715" cy="5135245"/>
          </a:xfrm>
        </p:spPr>
        <p:txBody>
          <a:bodyPr>
            <a:normAutofit/>
          </a:bodyPr>
          <a:p>
            <a:r>
              <a:rPr lang="en-US" altLang="zh-CN"/>
              <a:t>Check swap enabled or not</a:t>
            </a:r>
            <a:endParaRPr lang="en-US" altLang="zh-CN"/>
          </a:p>
          <a:p>
            <a:pPr lvl="1"/>
            <a:r>
              <a:rPr lang="en-US" altLang="zh-CN"/>
              <a:t>sudo swapon -s</a:t>
            </a:r>
            <a:endParaRPr lang="en-US" altLang="zh-CN"/>
          </a:p>
          <a:p>
            <a:pPr lvl="0"/>
            <a:r>
              <a:rPr lang="en-US" altLang="zh-CN"/>
              <a:t>Create swap manually</a:t>
            </a:r>
            <a:endParaRPr lang="en-US" altLang="zh-CN"/>
          </a:p>
          <a:p>
            <a:pPr lvl="1"/>
            <a:r>
              <a:rPr lang="en-US" altLang="zh-CN"/>
              <a:t>Create swap file</a:t>
            </a:r>
            <a:endParaRPr lang="en-US" altLang="zh-CN"/>
          </a:p>
          <a:p>
            <a:pPr lvl="2"/>
            <a:r>
              <a:rPr lang="en-US" altLang="zh-CN"/>
              <a:t>swap_size = 2 * mem_size</a:t>
            </a:r>
            <a:endParaRPr lang="en-US" altLang="zh-CN"/>
          </a:p>
          <a:p>
            <a:pPr lvl="2"/>
            <a:r>
              <a:rPr lang="en-US" altLang="zh-CN"/>
              <a:t>sudo fallocate -l 4G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1"/>
            <a:r>
              <a:rPr lang="en-US" altLang="zh-CN"/>
              <a:t>Make it swap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1"/>
            <a:r>
              <a:rPr lang="en-US" altLang="zh-CN"/>
              <a:t>Enable swap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1"/>
            <a:r>
              <a:rPr lang="en-US" altLang="zh-CN"/>
              <a:t>Disable swap</a:t>
            </a:r>
            <a:endParaRPr lang="en-US" altLang="zh-CN"/>
          </a:p>
          <a:p>
            <a:pPr lvl="2"/>
            <a:r>
              <a:rPr lang="en-US" altLang="zh-CN" sz="1800"/>
              <a:t>sudo swapoff /swapfile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810" y="1198245"/>
            <a:ext cx="5339715" cy="513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Setup swap perment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/etc/fstab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/swapfile none swap sw 0 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/etc/sysctl.conf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vm.swappiness=10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sysctl -p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48e3528c-8aea-40e3-bee9-4782602d0bb5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c84166d6-b92f-4771-9f73-5aa7e5d6f67b}"/>
  <p:tag name="TABLE_ENDDRAG_ORIGIN_RECT" val="828*370"/>
  <p:tag name="TABLE_ENDDRAG_RECT" val="67*87*828*370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UNIT_TABLE_BEAUTIFY" val="smartTable{1c9fd758-9712-4dea-bfb8-56780a6bfae1}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6447</Words>
  <Application>WPS 演示</Application>
  <PresentationFormat>宽屏</PresentationFormat>
  <Paragraphs>352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Linux Notes</vt:lpstr>
      <vt:lpstr>Chinese Fonts</vt:lpstr>
      <vt:lpstr>Bash - Input Parameters</vt:lpstr>
      <vt:lpstr>Bash - String Operations</vt:lpstr>
      <vt:lpstr>Bash - Statements</vt:lpstr>
      <vt:lpstr>Base64 Encoding/Decoding</vt:lpstr>
      <vt:lpstr>System Info</vt:lpstr>
      <vt:lpstr>Admin</vt:lpstr>
      <vt:lpstr>Swap</vt:lpstr>
      <vt:lpstr>Apt</vt:lpstr>
      <vt:lpstr>3D Support</vt:lpstr>
      <vt:lpstr>Git Workflow</vt:lpstr>
      <vt:lpstr>Git Commands</vt:lpstr>
      <vt:lpstr>Git FAQ</vt:lpstr>
      <vt:lpstr>Vim + YouCompleteMe</vt:lpstr>
      <vt:lpstr>Utilities</vt:lpstr>
      <vt:lpstr>Audio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169</cp:revision>
  <dcterms:created xsi:type="dcterms:W3CDTF">2019-06-19T02:08:00Z</dcterms:created>
  <dcterms:modified xsi:type="dcterms:W3CDTF">2021-07-06T09:33:35Z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18975678A1D64A2AB771E2632C02CE77</vt:lpwstr>
  </property>
</Properties>
</file>