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8" r:id="rId5"/>
    <p:sldId id="257" r:id="rId6"/>
    <p:sldId id="268" r:id="rId7"/>
    <p:sldId id="261" r:id="rId8"/>
    <p:sldId id="265" r:id="rId9"/>
    <p:sldId id="263" r:id="rId10"/>
    <p:sldId id="275" r:id="rId11"/>
    <p:sldId id="259" r:id="rId12"/>
    <p:sldId id="269" r:id="rId13"/>
    <p:sldId id="274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49875"/>
            <a:ext cx="9144000" cy="797560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1/27/2021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wsl -l 	// List distro</a:t>
            </a:r>
            <a:endParaRPr lang="en-US" altLang="zh-CN"/>
          </a:p>
          <a:p>
            <a:r>
              <a:rPr lang="en-US" altLang="zh-CN"/>
              <a:t>wsl --unregister &lt;distroName&gt;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System has not been booted with systemd as init system (PID 1). Can't operate.</a:t>
            </a:r>
            <a:endParaRPr lang="zh-CN" altLang="en-US"/>
          </a:p>
          <a:p>
            <a:pPr lvl="1"/>
            <a:r>
              <a:rPr lang="en-US" altLang="zh-CN"/>
              <a:t>Use “sudo service redis-server start” instead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https://github.com/QMonkey/wsl-tutorial</a:t>
            </a:r>
            <a:endParaRPr lang="zh-CN" altLang="en-US"/>
          </a:p>
          <a:p>
            <a:r>
              <a:rPr lang="zh-CN" altLang="en-US"/>
              <a:t>https://medium.com/@japheth.yates/the-complete-wsl2-gui-setup-2582828f4577</a:t>
            </a:r>
            <a:endParaRPr lang="zh-CN" altLang="en-US"/>
          </a:p>
          <a:p>
            <a:r>
              <a:rPr lang="zh-CN" altLang="en-US"/>
              <a:t>https://github.com/lackovic/notes/tree/master/Windows/Windows%20Subsystem%20for%20Linux#use-chromedriver-in-wsl</a:t>
            </a:r>
            <a:endParaRPr lang="zh-CN" altLang="en-US"/>
          </a:p>
          <a:p>
            <a:r>
              <a:rPr lang="zh-CN" altLang="en-US"/>
              <a:t>https://research.wmz.ninja/articles/2017/11/setting-up-wsl-with-graphics-and-audio.html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87595"/>
          </a:xfrm>
        </p:spPr>
        <p:txBody>
          <a:bodyPr>
            <a:normAutofit fontScale="70000"/>
          </a:bodyPr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1"/>
            <a:r>
              <a:rPr lang="en-US" altLang="zh-CN"/>
              <a:t>Run “wsl -l -v” to determine version 1/2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  <a:p>
            <a:pPr lvl="0"/>
            <a:r>
              <a:rPr lang="en-US" altLang="zh-CN"/>
              <a:t>Upgrade to WSL2</a:t>
            </a:r>
            <a:endParaRPr lang="en-US" altLang="zh-CN"/>
          </a:p>
          <a:p>
            <a:pPr lvl="1"/>
            <a:r>
              <a:rPr lang="en-US" altLang="zh-CN"/>
              <a:t>https://aka.ms/wsl2-install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https://aka.ms/wsl2kernel</a:t>
            </a:r>
            <a:endParaRPr lang="en-US" altLang="zh-CN"/>
          </a:p>
          <a:p>
            <a:pPr lvl="1"/>
            <a:r>
              <a:rPr lang="en-US" altLang="zh-CN"/>
              <a:t>https://docs.microsoft.com/en-gb/windows/wsl/wsl2-kernel</a:t>
            </a:r>
            <a:endParaRPr lang="en-US" altLang="zh-CN"/>
          </a:p>
          <a:p>
            <a:pPr lvl="1"/>
            <a:r>
              <a:rPr lang="en-US" altLang="zh-CN"/>
              <a:t>wsl --set-version {Ubuntu-16.04} 2</a:t>
            </a:r>
            <a:endParaRPr lang="en-US" altLang="zh-CN"/>
          </a:p>
          <a:p>
            <a:pPr lvl="1"/>
            <a:r>
              <a:rPr lang="en-US" altLang="zh-CN"/>
              <a:t>wsl --set-default-version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C:\Users\</a:t>
            </a:r>
            <a:r>
              <a:rPr lang="en-US" altLang="zh-CN"/>
              <a:t>{username}</a:t>
            </a:r>
            <a:r>
              <a:rPr lang="zh-CN" altLang="en-US"/>
              <a:t>\AppData\Local\Packages</a:t>
            </a:r>
            <a:endParaRPr lang="zh-CN" altLang="en-US"/>
          </a:p>
          <a:p>
            <a:pPr lvl="1"/>
            <a:r>
              <a:rPr lang="zh-CN" altLang="en-US"/>
              <a:t>CanonicalGroupLimited.Ubuntu18.04onWindows_79rhkp1fndgsc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179310" cy="525272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Install VcXsrv</a:t>
            </a:r>
            <a:endParaRPr lang="en-US" altLang="zh-CN"/>
          </a:p>
          <a:p>
            <a:pPr lvl="2"/>
            <a:r>
              <a:rPr lang="en-US" altLang="zh-CN"/>
              <a:t>Change property of vcxsrv.exe</a:t>
            </a:r>
            <a:endParaRPr lang="en-US" altLang="zh-CN"/>
          </a:p>
          <a:p>
            <a:pPr lvl="3"/>
            <a:r>
              <a:rPr lang="en-US" altLang="zh-CN" sz="1600"/>
              <a:t>Compatibility -&gt; Change high DPI settings, check “Override high DPI scaling behavior”, select App</a:t>
            </a:r>
            <a:endParaRPr lang="en-US" altLang="zh-CN" sz="1600"/>
          </a:p>
          <a:p>
            <a:pPr lvl="2"/>
            <a:r>
              <a:rPr lang="en-US" altLang="zh-CN"/>
              <a:t>Control Panel\System and Security\Windows Defender Firewall\Allowed apps</a:t>
            </a:r>
            <a:endParaRPr lang="en-US" altLang="zh-CN"/>
          </a:p>
          <a:p>
            <a:pPr lvl="3"/>
            <a:r>
              <a:rPr lang="en-US" altLang="zh-CN" sz="1600"/>
              <a:t>Select VcXsrv windows xserver, Check both Private and Public checkboxes</a:t>
            </a:r>
            <a:endParaRPr lang="en-US" altLang="zh-CN"/>
          </a:p>
          <a:p>
            <a:pPr lvl="2"/>
            <a:r>
              <a:rPr lang="en-US" altLang="zh-CN"/>
              <a:t>Launch VcXsrv with “disable access control”</a:t>
            </a:r>
            <a:endParaRPr lang="en-US" altLang="zh-CN"/>
          </a:p>
          <a:p>
            <a:pPr lvl="2"/>
            <a:r>
              <a:rPr lang="en-US" altLang="zh-CN"/>
              <a:t>Download config.xlaunch</a:t>
            </a:r>
            <a:endParaRPr lang="en-US" altLang="zh-CN"/>
          </a:p>
          <a:p>
            <a:pPr lvl="3"/>
            <a:r>
              <a:rPr lang="en-US" altLang="zh-CN"/>
              <a:t>f</a:t>
            </a:r>
            <a:r>
              <a:rPr lang="en-US" altLang="zh-CN" sz="1600"/>
              <a:t>rom https://github.com/lackovic/notes/blob/master/Windows/Windows%20Subsystem%20for%20Linux/config.xlaunch to your file system (save it in %AppData%\Microsoft\Windows\Start Menu\Programs\Startup if you want to make XLaunch automatically run at startup) and double click on it to run XLaunch</a:t>
            </a:r>
            <a:endParaRPr lang="en-US" altLang="zh-CN" sz="1600"/>
          </a:p>
          <a:p>
            <a:pPr lvl="1"/>
            <a:r>
              <a:rPr lang="en-US" altLang="zh-CN"/>
              <a:t>WSL</a:t>
            </a:r>
            <a:endParaRPr lang="en-US" altLang="zh-CN"/>
          </a:p>
          <a:p>
            <a:pPr lvl="2"/>
            <a:r>
              <a:rPr lang="en-US" altLang="zh-CN"/>
              <a:t>Add to ~/.profile</a:t>
            </a:r>
            <a:endParaRPr lang="en-US" altLang="zh-CN"/>
          </a:p>
          <a:p>
            <a:pPr lvl="3"/>
            <a:r>
              <a:rPr lang="en-US" altLang="zh-CN" sz="1600"/>
              <a:t>export DISPLAY=${DISPLAY:-$(grep -Po '(?&lt;=nameserver ).*' /etc/resolv.conf):0}</a:t>
            </a:r>
            <a:endParaRPr lang="en-US" altLang="zh-CN" sz="1600"/>
          </a:p>
          <a:p>
            <a:pPr lvl="3"/>
            <a:r>
              <a:rPr lang="en-US" altLang="zh-CN" sz="1600"/>
              <a:t>export LIBGL_ALWAYS_INDIRECT=1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145" y="824865"/>
            <a:ext cx="4043680" cy="318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 in WSL2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787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https://skeptric.com/wsl2-xserver/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Allow WSL access via Windows Firefall</a:t>
            </a:r>
            <a:endParaRPr lang="en-US" altLang="zh-CN"/>
          </a:p>
          <a:p>
            <a:pPr lvl="1"/>
            <a:r>
              <a:rPr lang="en-US" altLang="zh-CN"/>
              <a:t>Enable public access from an X11 server when starting VcXsrv</a:t>
            </a:r>
            <a:endParaRPr lang="en-US" altLang="zh-CN"/>
          </a:p>
          <a:p>
            <a:pPr lvl="1"/>
            <a:r>
              <a:rPr lang="en-US" altLang="zh-CN"/>
              <a:t>Configure .bashrc</a:t>
            </a:r>
            <a:endParaRPr lang="en-US" altLang="zh-CN"/>
          </a:p>
          <a:p>
            <a:pPr lvl="2"/>
            <a:r>
              <a:rPr lang="en-US" altLang="zh-CN"/>
              <a:t>export DISPLAY=$(awk '/nameserver / {print $2; exit}' /etc/resolv.conf 2&gt;/dev/null):0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1025525"/>
            <a:ext cx="29241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1025525"/>
            <a:ext cx="2390775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0" y="4522470"/>
            <a:ext cx="4263390" cy="203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340" y="2460625"/>
            <a:ext cx="2734310" cy="277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340" y="4521200"/>
            <a:ext cx="2959100" cy="2336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WSL files in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Explorer, input “\\wsl$”</a:t>
            </a:r>
            <a:endParaRPr lang="en-US" altLang="zh-CN"/>
          </a:p>
          <a:p>
            <a:r>
              <a:rPr lang="en-US" altLang="zh-CN"/>
              <a:t>In WSL, input “explorer.exe .”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Windows local host</a:t>
            </a:r>
            <a:endParaRPr lang="en-US" altLang="zh-CN"/>
          </a:p>
          <a:p>
            <a:pPr lvl="1"/>
            <a:r>
              <a:rPr lang="en-US" altLang="zh-CN"/>
              <a:t>cat /etc/resolve.conf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nvidia-384</a:t>
            </a:r>
            <a:endParaRPr lang="en-US" altLang="zh-CN"/>
          </a:p>
          <a:p>
            <a:r>
              <a:rPr lang="en-US" altLang="zh-CN"/>
              <a:t>glxinfo | grep “OpenGL”</a:t>
            </a:r>
            <a:endParaRPr lang="en-US" altLang="zh-CN"/>
          </a:p>
          <a:p>
            <a:r>
              <a:rPr lang="en-US" altLang="zh-CN"/>
              <a:t>sudo apt install mesa-utils</a:t>
            </a:r>
            <a:endParaRPr lang="en-US" altLang="zh-CN"/>
          </a:p>
          <a:p>
            <a:pPr lvl="1"/>
            <a:r>
              <a:rPr lang="en-US" altLang="zh-CN"/>
              <a:t>glxgears -info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2516</Words>
  <Application>WPS 演示</Application>
  <PresentationFormat>宽屏</PresentationFormat>
  <Paragraphs>94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WSL Notes</vt:lpstr>
      <vt:lpstr>References</vt:lpstr>
      <vt:lpstr>Install</vt:lpstr>
      <vt:lpstr>Storage</vt:lpstr>
      <vt:lpstr>Run GUI Apps</vt:lpstr>
      <vt:lpstr>Run GUI Apps in WSL2</vt:lpstr>
      <vt:lpstr>Access WSL files in Windows</vt:lpstr>
      <vt:lpstr>Network</vt:lpstr>
      <vt:lpstr>GPU</vt:lpstr>
      <vt:lpstr>Audio</vt:lpstr>
      <vt:lpstr>Commands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94</cp:revision>
  <dcterms:created xsi:type="dcterms:W3CDTF">2019-06-19T02:08:00Z</dcterms:created>
  <dcterms:modified xsi:type="dcterms:W3CDTF">2021-05-18T07:31:04Z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CC3EE709099F49808A83E3C0029A790A</vt:lpwstr>
  </property>
</Properties>
</file>