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09" r:id="rId3"/>
    <p:sldId id="410" r:id="rId4"/>
    <p:sldId id="411" r:id="rId5"/>
    <p:sldId id="413" r:id="rId6"/>
    <p:sldId id="415" r:id="rId7"/>
    <p:sldId id="41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DB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468880"/>
            <a:ext cx="9144000" cy="376237"/>
          </a:xfrm>
        </p:spPr>
        <p:txBody>
          <a:bodyPr/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3/28/2020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1035050"/>
          </a:xfrm>
        </p:spPr>
        <p:txBody>
          <a:bodyPr/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06755" y="1209675"/>
          <a:ext cx="10744200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145"/>
                <a:gridCol w="5113655"/>
                <a:gridCol w="3581400"/>
              </a:tblGrid>
              <a:tr h="9194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Purpose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91948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select distinct {column-name} from {table-name}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9194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Rename a table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alter table {old_table_name} rename to {new_table_name}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9194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Deleta a table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drop table {table_name}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9194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Update record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update {table_name} set {col1}={value1} where {condition};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https://sqlite.org/index.html</a:t>
            </a:r>
            <a:endParaRPr lang="en-US" altLang="zh-CN"/>
          </a:p>
          <a:p>
            <a:pPr lvl="0"/>
            <a:r>
              <a:rPr lang="en-US" altLang="zh-CN"/>
              <a:t>Command line tools</a:t>
            </a:r>
            <a:endParaRPr lang="en-US" altLang="zh-CN"/>
          </a:p>
          <a:p>
            <a:pPr lvl="1"/>
            <a:r>
              <a:rPr lang="en-US" altLang="zh-CN"/>
              <a:t>download from https://sqlite.org/download.html</a:t>
            </a:r>
            <a:endParaRPr lang="en-US" altLang="zh-CN"/>
          </a:p>
          <a:p>
            <a:pPr lvl="1"/>
            <a:r>
              <a:rPr lang="en-US" altLang="zh-CN"/>
              <a:t>.quit	// exit</a:t>
            </a:r>
            <a:endParaRPr lang="en-US" altLang="zh-CN"/>
          </a:p>
          <a:p>
            <a:pPr lvl="1"/>
            <a:r>
              <a:rPr lang="en-US" altLang="zh-CN"/>
              <a:t>.open {db_name}</a:t>
            </a:r>
            <a:endParaRPr lang="en-US" altLang="zh-CN"/>
          </a:p>
          <a:p>
            <a:pPr lvl="1"/>
            <a:r>
              <a:rPr lang="en-US" altLang="zh-CN"/>
              <a:t>.tables</a:t>
            </a:r>
            <a:endParaRPr lang="en-US" altLang="zh-CN"/>
          </a:p>
          <a:p>
            <a:pPr lvl="1"/>
            <a:r>
              <a:rPr lang="en-US" altLang="zh-CN"/>
              <a:t>.schema</a:t>
            </a:r>
            <a:endParaRPr lang="en-US" altLang="zh-CN"/>
          </a:p>
          <a:p>
            <a:pPr lvl="1"/>
            <a:r>
              <a:rPr lang="en-US" altLang="zh-CN"/>
              <a:t>Dump db to sql</a:t>
            </a:r>
            <a:endParaRPr lang="en-US" altLang="zh-CN"/>
          </a:p>
          <a:p>
            <a:pPr lvl="2"/>
            <a:r>
              <a:rPr lang="en-US" altLang="zh-CN" sz="1800"/>
              <a:t>.once db.sql</a:t>
            </a:r>
            <a:endParaRPr lang="en-US" altLang="zh-CN" sz="1800"/>
          </a:p>
          <a:p>
            <a:pPr lvl="2"/>
            <a:r>
              <a:rPr lang="en-US" altLang="zh-CN" sz="1800"/>
              <a:t>.dump</a:t>
            </a:r>
            <a:endParaRPr lang="en-US" altLang="zh-CN"/>
          </a:p>
          <a:p>
            <a:pPr lvl="1"/>
            <a:r>
              <a:rPr lang="en-US" altLang="zh-CN"/>
              <a:t>Dump table data to csv</a:t>
            </a:r>
            <a:endParaRPr lang="en-US" altLang="zh-CN"/>
          </a:p>
          <a:p>
            <a:pPr lvl="2"/>
            <a:r>
              <a:rPr lang="en-US" altLang="zh-CN"/>
              <a:t>.headers on</a:t>
            </a:r>
            <a:endParaRPr lang="en-US" altLang="zh-CN"/>
          </a:p>
          <a:p>
            <a:pPr lvl="2"/>
            <a:r>
              <a:rPr lang="en-US" altLang="zh-CN"/>
              <a:t>.mode csv</a:t>
            </a:r>
            <a:endParaRPr lang="en-US" altLang="zh-CN"/>
          </a:p>
          <a:p>
            <a:pPr lvl="2"/>
            <a:r>
              <a:rPr lang="en-US" altLang="zh-CN"/>
              <a:t>.once ‘user.csv’</a:t>
            </a:r>
            <a:endParaRPr lang="en-US" altLang="zh-CN"/>
          </a:p>
          <a:p>
            <a:pPr lvl="2"/>
            <a:r>
              <a:rPr lang="en-US" altLang="zh-CN"/>
              <a:t>select * from user;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779260" cy="4549140"/>
          </a:xfrm>
        </p:spPr>
        <p:txBody>
          <a:bodyPr/>
          <a:p>
            <a:pPr lvl="0"/>
            <a:r>
              <a:rPr lang="en-US" altLang="zh-CN" sz="2400">
                <a:sym typeface="+mn-ea"/>
              </a:rPr>
              <a:t>FAQ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BLOB -&gt; LargeBinary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This result object does not return rows. It has been closed automatically.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docker-compose.yml</a:t>
            </a:r>
            <a:endParaRPr lang="en-US" altLang="zh-CN" sz="2400"/>
          </a:p>
          <a:p>
            <a:pPr lvl="3"/>
            <a:r>
              <a:rPr lang="en-US" altLang="zh-CN" sz="2400">
                <a:sym typeface="+mn-ea"/>
              </a:rPr>
              <a:t>gunicorn remove “--preload” option</a:t>
            </a:r>
            <a:endParaRPr lang="en-US" altLang="zh-CN" sz="2400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psql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61300" y="1424940"/>
            <a:ext cx="3907790" cy="42462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sudo service postgresql restart</a:t>
            </a:r>
            <a:endParaRPr lang="en-US" altLang="zh-CN"/>
          </a:p>
          <a:p>
            <a:r>
              <a:rPr lang="en-US" altLang="zh-CN"/>
              <a:t>sudo -u postgres psql</a:t>
            </a:r>
            <a:endParaRPr lang="en-US" altLang="zh-CN"/>
          </a:p>
          <a:p>
            <a:r>
              <a:rPr lang="en-US" altLang="zh-CN"/>
              <a:t>psql -U {username} {dbname}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postgresql Commands:</a:t>
            </a:r>
            <a:endParaRPr lang="en-US" altLang="zh-CN"/>
          </a:p>
          <a:p>
            <a:r>
              <a:rPr lang="en-US" altLang="zh-CN"/>
              <a:t># \q	// quit interactive terminal</a:t>
            </a:r>
            <a:endParaRPr lang="en-US" altLang="zh-CN"/>
          </a:p>
          <a:p>
            <a:r>
              <a:rPr lang="en-US" altLang="zh-CN"/>
              <a:t># create database {dbname};</a:t>
            </a:r>
            <a:endParaRPr lang="en-US" altLang="zh-CN"/>
          </a:p>
          <a:p>
            <a:r>
              <a:rPr lang="en-US" altLang="zh-CN"/>
              <a:t># \l	// list databases</a:t>
            </a:r>
            <a:endParaRPr lang="en-US" altLang="zh-CN"/>
          </a:p>
          <a:p>
            <a:r>
              <a:rPr lang="en-US" altLang="zh-CN">
                <a:sym typeface="+mn-ea"/>
              </a:rPr>
              <a:t># \c {dbname}	// connect db</a:t>
            </a:r>
            <a:endParaRPr lang="en-US" altLang="zh-CN"/>
          </a:p>
          <a:p>
            <a:r>
              <a:rPr lang="en-US" altLang="zh-CN"/>
              <a:t># \dt	// display tables</a:t>
            </a:r>
            <a:endParaRPr lang="en-US" altLang="zh-CN"/>
          </a:p>
          <a:p>
            <a:r>
              <a:rPr lang="en-US" altLang="zh-CN"/>
              <a:t># \d {tablename}	// display columes in table</a:t>
            </a:r>
            <a:endParaRPr lang="en-US" altLang="zh-CN"/>
          </a:p>
          <a:p>
            <a:r>
              <a:rPr lang="en-US" altLang="zh-CN"/>
              <a:t># table {tablename}</a:t>
            </a:r>
            <a:endParaRPr lang="en-US" altLang="zh-CN"/>
          </a:p>
          <a:p>
            <a:r>
              <a:rPr lang="en-US" altLang="zh-CN"/>
              <a:t># select * from “{tablename}”;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28790" cy="4549140"/>
          </a:xfrm>
        </p:spPr>
        <p:txBody>
          <a:bodyPr/>
          <a:p>
            <a:pPr lvl="0"/>
            <a:r>
              <a:rPr lang="en-US" altLang="zh-CN" sz="2400">
                <a:sym typeface="+mn-ea"/>
              </a:rPr>
              <a:t>Backup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Dump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pg_dump dbname &gt; dbname-backup.sql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Reload</a:t>
            </a:r>
            <a:endParaRPr lang="en-US" altLang="zh-CN"/>
          </a:p>
          <a:p>
            <a:pPr lvl="2"/>
            <a:r>
              <a:rPr lang="en-US" altLang="zh-CN"/>
              <a:t>psql -d newdb -f db.sql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DB Migration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191375" cy="4549140"/>
          </a:xfrm>
        </p:spPr>
        <p:txBody>
          <a:bodyPr/>
          <a:p>
            <a:pPr lvl="0"/>
            <a:r>
              <a:rPr lang="en-US" altLang="zh-CN" sz="2400">
                <a:sym typeface="+mn-ea"/>
              </a:rPr>
              <a:t>Migrate from sqlite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reference: https://pgloader.readthedocs.io/en/latest/ref/sqlite.html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sudo apt install pgloader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create a file migrate.pgloader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250555" y="1474470"/>
            <a:ext cx="3600450" cy="24612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migrate.pgloader</a:t>
            </a:r>
            <a:endParaRPr lang="en-US" altLang="zh-CN" sz="1400"/>
          </a:p>
          <a:p>
            <a:pPr algn="ctr"/>
            <a:endParaRPr lang="zh-CN" altLang="en-US" sz="1400"/>
          </a:p>
          <a:p>
            <a:r>
              <a:rPr lang="zh-CN" altLang="en-US" sz="1400"/>
              <a:t>load database</a:t>
            </a:r>
            <a:endParaRPr lang="zh-CN" altLang="en-US" sz="1400"/>
          </a:p>
          <a:p>
            <a:r>
              <a:rPr lang="zh-CN" altLang="en-US" sz="1400"/>
              <a:t>    from 'latest-sqlite-file.db'</a:t>
            </a:r>
            <a:endParaRPr lang="zh-CN" altLang="en-US" sz="1400"/>
          </a:p>
          <a:p>
            <a:r>
              <a:rPr lang="zh-CN" altLang="en-US" sz="1400"/>
              <a:t>    into postgresql:///new_db_name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with include drop, quote identifiers, create tables, create indexes, reset sequences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set work_mem to '16MB', maintenance_work_mem to '512 MB';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TABLE_BEAUTIFY" val="smartTable{66b7b698-fbae-41fb-bc40-e680ffeaffa4}"/>
  <p:tag name="TABLE_ENDDRAG_ORIGIN_RECT" val="846*361"/>
  <p:tag name="TABLE_ENDDRAG_RECT" val="55*95*846*36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1506</Words>
  <Application>WPS 演示</Application>
  <PresentationFormat>宽屏</PresentationFormat>
  <Paragraphs>97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DB Notes</vt:lpstr>
      <vt:lpstr>SQL</vt:lpstr>
      <vt:lpstr>SQLite</vt:lpstr>
      <vt:lpstr>Postgresql</vt:lpstr>
      <vt:lpstr>PowerPoint 演示文稿</vt:lpstr>
      <vt:lpstr>DB Migration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Sparks Lu</cp:lastModifiedBy>
  <cp:revision>150</cp:revision>
  <dcterms:created xsi:type="dcterms:W3CDTF">2019-06-19T02:08:00Z</dcterms:created>
  <dcterms:modified xsi:type="dcterms:W3CDTF">2021-07-07T06:27:34Z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2CB7174FB10244C9BEFA839C15503D33</vt:lpwstr>
  </property>
</Properties>
</file>