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85" r:id="rId5"/>
    <p:sldId id="257" r:id="rId6"/>
    <p:sldId id="269" r:id="rId7"/>
    <p:sldId id="270" r:id="rId8"/>
    <p:sldId id="271" r:id="rId9"/>
    <p:sldId id="299" r:id="rId10"/>
    <p:sldId id="259" r:id="rId11"/>
    <p:sldId id="261" r:id="rId12"/>
    <p:sldId id="263" r:id="rId13"/>
    <p:sldId id="327" r:id="rId14"/>
    <p:sldId id="313" r:id="rId15"/>
    <p:sldId id="328" r:id="rId16"/>
    <p:sldId id="329" r:id="rId17"/>
    <p:sldId id="280" r:id="rId18"/>
    <p:sldId id="260" r:id="rId19"/>
    <p:sldId id="262" r:id="rId20"/>
    <p:sldId id="321" r:id="rId21"/>
    <p:sldId id="265" r:id="rId22"/>
    <p:sldId id="309" r:id="rId23"/>
    <p:sldId id="311" r:id="rId24"/>
    <p:sldId id="312" r:id="rId25"/>
    <p:sldId id="32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6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Docker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051425"/>
            <a:ext cx="9144000" cy="741680"/>
          </a:xfrm>
        </p:spPr>
        <p:txBody>
          <a:bodyPr>
            <a:noAutofit/>
          </a:bodyPr>
          <a:lstStyle/>
          <a:p>
            <a:endParaRPr lang="en-US" altLang="zh-CN" sz="2000"/>
          </a:p>
          <a:p>
            <a:r>
              <a:rPr lang="en-US" altLang="zh-CN" sz="2000"/>
              <a:t>Sparks Lu</a:t>
            </a:r>
            <a:endParaRPr lang="en-US" altLang="zh-CN" sz="2000"/>
          </a:p>
          <a:p>
            <a:r>
              <a:rPr lang="en-US" altLang="zh-CN" sz="2000"/>
              <a:t>Last updated: 5/7/2021</a:t>
            </a:r>
            <a:endParaRPr lang="en-US" altLang="zh-CN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Container Lifecycle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9865" y="1283970"/>
            <a:ext cx="711073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Basic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095" y="1104900"/>
          <a:ext cx="1113155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5765"/>
                <a:gridCol w="3371850"/>
                <a:gridCol w="22739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version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pull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Pull docker image from registry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pull busybox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network 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network inspect {name}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exec -it &lt;container_name&gt; /bin/bash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Run bash in container in interactive mode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cp {local_file} {image_name}:{dir_in_image}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docker cp {image_name}:{dir_in_image} {local_dir}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inspect {volume-name}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rm {volume-name}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volume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Docker Commands - System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30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930"/>
                <a:gridCol w="4834890"/>
                <a:gridCol w="3661410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df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docker disk usage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Display system-wide info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unused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Files in /var/lib/docker are huge.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system events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real-time events from the server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Commands - Container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42620" y="1314450"/>
          <a:ext cx="10984230" cy="493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335"/>
                <a:gridCol w="3425190"/>
                <a:gridCol w="2465705"/>
              </a:tblGrid>
              <a:tr h="613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ls -a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container 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 algn="l">
                        <a:buClrTx/>
                        <a:buSzTx/>
                        <a:buFontTx/>
                      </a:pPr>
                      <a:r>
                        <a:rPr lang="en-US" altLang="zh-CN" sz="1800">
                          <a:sym typeface="+mn-ea"/>
                        </a:rPr>
                        <a:t>docker container stop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stop $(docker container ls -aq)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stop all containers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rm --force {container-name}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a container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container run --name {container-name}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341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top/stats/attach/pause/unpause/kill/stop/rm {container-id}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Commnads - Image</a:t>
            </a:r>
            <a:endParaRPr lang="en-US" altLang="zh-CN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470"/>
                <a:gridCol w="3869055"/>
                <a:gridCol w="288607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list installed images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docker image prune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clean up dangling images, free huge space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rmi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remove docker image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image build -t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inspect {image-name}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docker history {image-id}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Volume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838200" y="1211580"/>
            <a:ext cx="6217285" cy="4549140"/>
          </a:xfrm>
        </p:spPr>
        <p:txBody>
          <a:bodyPr/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 sz="2000"/>
              <a:t>Volumes in image are added when run container.</a:t>
            </a:r>
            <a:endParaRPr lang="en-US" altLang="zh-CN" sz="2000"/>
          </a:p>
          <a:p>
            <a:pPr lvl="1"/>
            <a:r>
              <a:rPr lang="en-US" altLang="zh-CN" sz="2000"/>
              <a:t>Volume data is preserved across runs.</a:t>
            </a:r>
            <a:endParaRPr lang="en-US" altLang="zh-CN"/>
          </a:p>
          <a:p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docker volume ls</a:t>
            </a:r>
            <a:endParaRPr lang="en-US" altLang="zh-CN"/>
          </a:p>
        </p:txBody>
      </p:sp>
      <p:pic>
        <p:nvPicPr>
          <p:cNvPr id="6" name="图片 5" descr="types-of-mounts-volu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366520"/>
            <a:ext cx="4781550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530975" cy="1655445"/>
          </a:xfrm>
        </p:spPr>
        <p:txBody>
          <a:bodyPr>
            <a:normAutofit lnSpcReduction="2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Tells docker how to build an image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Build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docker build -t {image-name}:{tag-name} dir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-t: with tag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369175" y="777875"/>
            <a:ext cx="4341495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#This is a sample Image </a:t>
            </a:r>
            <a:endParaRPr lang="zh-CN" altLang="en-US"/>
          </a:p>
          <a:p>
            <a:r>
              <a:rPr lang="zh-CN" altLang="en-US"/>
              <a:t>FROM ubuntu </a:t>
            </a:r>
            <a:endParaRPr lang="zh-CN" altLang="en-US"/>
          </a:p>
          <a:p>
            <a:r>
              <a:rPr lang="zh-CN" altLang="en-US"/>
              <a:t>MAINTAINER demousr@gmail.com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 apt-get update </a:t>
            </a:r>
            <a:endParaRPr lang="zh-CN" altLang="en-US"/>
          </a:p>
          <a:p>
            <a:r>
              <a:rPr lang="zh-CN" altLang="en-US"/>
              <a:t>RUN apt-get install –y nginx </a:t>
            </a:r>
            <a:endParaRPr lang="zh-CN" altLang="en-US"/>
          </a:p>
          <a:p>
            <a:r>
              <a:rPr lang="zh-CN" altLang="en-US"/>
              <a:t>CMD [“echo”,”Image created”] 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38200" y="2867025"/>
          <a:ext cx="1090485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525"/>
                <a:gridCol w="5582920"/>
                <a:gridCol w="35344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FROM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what image to pull from the Docker Hub repository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WORKDIR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Work dir in container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WORKDIR {dirname}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Copy local files into container. Preferred than “ADD”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RUN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Mainly used to install new package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CMD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Specify the commands to run within the container. Only one CMD can be executed per Dockerfile.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2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CMD [“echo”, “Image created”]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MAINTAINER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ENV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Set environment variable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ENV {key1}={value1}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EXPOSE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Indicates the ports on which a container listens for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ENTRYPOINT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Set the image's main command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VOLUME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Expose storage area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1/2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87010" cy="5434330"/>
          </a:xfrm>
        </p:spPr>
        <p:txBody>
          <a:bodyPr/>
          <a:p>
            <a:pPr lvl="0"/>
            <a:r>
              <a:rPr lang="en-US" altLang="zh-CN" sz="1800">
                <a:sym typeface="+mn-ea"/>
              </a:rPr>
              <a:t>Intro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Used to run multiple containers as a single service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https://docs.docker.com/compose/compose-file/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docker-compose commands</a:t>
            </a:r>
            <a:endParaRPr lang="en-US" altLang="zh-CN" sz="1800"/>
          </a:p>
          <a:p>
            <a:pPr lvl="1"/>
            <a:r>
              <a:rPr lang="en-US" altLang="zh-CN" sz="1600">
                <a:sym typeface="+mn-ea"/>
              </a:rPr>
              <a:t>docker-compose build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up -d	// create and start containers</a:t>
            </a:r>
            <a:endParaRPr lang="en-US" altLang="zh-CN" sz="1600">
              <a:sym typeface="+mn-ea"/>
            </a:endParaRPr>
          </a:p>
          <a:p>
            <a:pPr lvl="2"/>
            <a:r>
              <a:rPr lang="en-US" altLang="zh-CN" sz="1600">
                <a:sym typeface="+mn-ea"/>
              </a:rPr>
              <a:t>-d: in daemon mode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600">
                <a:sym typeface="+mn-ea"/>
              </a:rPr>
              <a:t>docker-compose down	// Stop and remove containers, networks, images and volumes, -v to remove named volumes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run web env	// show env variables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logs	// show logs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ps	// list containers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docker-compose images	// list images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docker-compose -h	// show help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/>
              <a:t>docker-compose exec {service-name} {cmd} //Execute a command in a running container.</a:t>
            </a:r>
            <a:endParaRPr lang="en-US" altLang="zh-CN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539865" y="1198245"/>
            <a:ext cx="5260975" cy="54343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en-US" altLang="zh-CN" sz="2400">
                <a:sym typeface="+mn-ea"/>
              </a:rPr>
              <a:t>docker-compose.yml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ports {host}:{container}, ports {container}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expose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ports are not exposed to host machine, only exposed to linked services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volumes: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path-based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- /host/path:/container/path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named volume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named_volume_name: /container/path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>
                <a:sym typeface="+mn-ea"/>
              </a:rPr>
              <a:t>the volume will get saved to /var/lib/docker/volumes/named_volume_name/_data</a:t>
            </a:r>
            <a:endParaRPr lang="en-US" altLang="zh-CN" sz="2000">
              <a:sym typeface="+mn-ea"/>
            </a:endParaRPr>
          </a:p>
          <a:p>
            <a:pPr lvl="2"/>
            <a:r>
              <a:rPr lang="en-US" altLang="zh-CN"/>
              <a:t>create a volume only</a:t>
            </a:r>
            <a:endParaRPr lang="en-US" altLang="zh-CN"/>
          </a:p>
          <a:p>
            <a:pPr lvl="3"/>
            <a:r>
              <a:rPr lang="en-US" altLang="zh-CN"/>
              <a:t>- /container/path</a:t>
            </a:r>
            <a:endParaRPr lang="en-US" altLang="zh-CN"/>
          </a:p>
          <a:p>
            <a:pPr lvl="1"/>
            <a:r>
              <a:rPr lang="en-US" altLang="zh-CN"/>
              <a:t>command</a:t>
            </a:r>
            <a:endParaRPr lang="en-US" altLang="zh-CN"/>
          </a:p>
          <a:p>
            <a:pPr lvl="2"/>
            <a:r>
              <a:rPr lang="en-US" altLang="zh-CN"/>
              <a:t>override default command in Dockerfile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Compose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Logic for docker compose up</a:t>
            </a:r>
            <a:endParaRPr lang="en-US" altLang="zh-CN"/>
          </a:p>
          <a:p>
            <a:pPr lvl="1"/>
            <a:r>
              <a:rPr lang="en-US" altLang="zh-CN"/>
              <a:t>A network called myapp_default is created, myapp is the name of the folder where this docker-compose.yml file is located</a:t>
            </a:r>
            <a:endParaRPr lang="en-US" altLang="zh-CN"/>
          </a:p>
          <a:p>
            <a:pPr lvl="2"/>
            <a:r>
              <a:rPr lang="en-US" altLang="zh-CN" sz="1800"/>
              <a:t>this name can be overriden with -p {projectname} when run docker-compose up</a:t>
            </a:r>
            <a:endParaRPr lang="en-US" altLang="zh-CN"/>
          </a:p>
          <a:p>
            <a:pPr lvl="1"/>
            <a:r>
              <a:rPr lang="en-US" altLang="zh-CN"/>
              <a:t>A container is created using web’s configuration. It joins the network myapp_default under the name web</a:t>
            </a:r>
            <a:endParaRPr lang="en-US" altLang="zh-CN"/>
          </a:p>
          <a:p>
            <a:pPr lvl="1"/>
            <a:r>
              <a:rPr lang="en-US" altLang="zh-CN"/>
              <a:t>A container is created using db’s configuration. It joins the network myapp_default under the name db</a:t>
            </a:r>
            <a:endParaRPr lang="en-US" altLang="zh-CN"/>
          </a:p>
          <a:p>
            <a:pPr lvl="0"/>
            <a:r>
              <a:rPr lang="en-US" altLang="zh-CN"/>
              <a:t>Set project name</a:t>
            </a:r>
            <a:endParaRPr lang="en-US" altLang="zh-CN"/>
          </a:p>
          <a:p>
            <a:pPr lvl="1"/>
            <a:r>
              <a:rPr lang="en-US" altLang="zh-CN"/>
              <a:t>Define in .env</a:t>
            </a:r>
            <a:endParaRPr lang="en-US" altLang="zh-CN"/>
          </a:p>
          <a:p>
            <a:pPr lvl="2"/>
            <a:r>
              <a:rPr lang="en-US" altLang="zh-CN"/>
              <a:t>COMPOSE_PROJECT_NAME=SOMEPROJECTNAME</a:t>
            </a:r>
            <a:endParaRPr lang="en-US" altLang="zh-CN"/>
          </a:p>
          <a:p>
            <a:pPr lvl="0"/>
            <a:r>
              <a:rPr lang="en-US" altLang="zh-CN"/>
              <a:t>docker-compose.yml</a:t>
            </a:r>
            <a:endParaRPr lang="en-US" altLang="zh-CN"/>
          </a:p>
          <a:p>
            <a:pPr lvl="1"/>
            <a:r>
              <a:rPr lang="en-US" altLang="zh-CN"/>
              <a:t>docker-compose.override.yml</a:t>
            </a:r>
            <a:endParaRPr lang="en-US" altLang="zh-CN"/>
          </a:p>
          <a:p>
            <a:pPr lvl="2"/>
            <a:r>
              <a:rPr lang="en-US" altLang="zh-CN"/>
              <a:t>override config in docker-compose.yml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docker-machine commands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docker-machine create  -d virtualbox {machine-name}</a:t>
            </a:r>
            <a:endParaRPr lang="en-US" altLang="zh-CN" sz="2400">
              <a:sym typeface="+mn-ea"/>
            </a:endParaRPr>
          </a:p>
          <a:p>
            <a:pPr lvl="2"/>
            <a:r>
              <a:rPr lang="en-US" altLang="zh-CN" sz="2160">
                <a:sym typeface="+mn-ea"/>
              </a:rPr>
              <a:t>-d/--driver: which provider the machine should be created on (VirtualBox, DigitalOcean, AWS, etc.)</a:t>
            </a:r>
            <a:endParaRPr lang="en-US" altLang="zh-CN" sz="2160"/>
          </a:p>
          <a:p>
            <a:pPr lvl="1"/>
            <a:r>
              <a:rPr lang="en-US" altLang="zh-CN" sz="2400">
                <a:sym typeface="+mn-ea"/>
              </a:rPr>
              <a:t>eval $(docker-machine env dev)</a:t>
            </a:r>
            <a:endParaRPr lang="en-US" altLang="zh-CN" sz="2400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docker-machine ls</a:t>
            </a:r>
            <a:endParaRPr lang="en-US" altLang="zh-CN" sz="2400"/>
          </a:p>
          <a:p>
            <a:pPr lvl="1"/>
            <a:r>
              <a:rPr lang="en-US" altLang="zh-CN" sz="2400"/>
              <a:t>docker-machine ip default</a:t>
            </a:r>
            <a:endParaRPr lang="en-US" altLang="zh-CN" sz="2400"/>
          </a:p>
          <a:p>
            <a:pPr lvl="1"/>
            <a:r>
              <a:rPr lang="en-US" altLang="zh-CN" sz="2400"/>
              <a:t>docker-machine start {docker-machine-name}</a:t>
            </a:r>
            <a:endParaRPr lang="en-US" altLang="zh-CN" sz="2400"/>
          </a:p>
          <a:p>
            <a:pPr lvl="1"/>
            <a:r>
              <a:rPr lang="en-US" altLang="zh-CN" sz="2400"/>
              <a:t>eval "$(docker-machine env dev)"	# make a machine active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zh-CN" altLang="en-US"/>
              <a:t>https://docs.docker.com/develop/develop-images/dockerfile_best-practices/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https://www.tutorialspoint.com/docker/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Alpine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minimal docker image based on Alpine Linux with a complete package index and only 5MB in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tmpfs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35370" cy="4549140"/>
          </a:xfrm>
        </p:spPr>
        <p:txBody>
          <a:bodyPr/>
          <a:p>
            <a:r>
              <a:rPr lang="en-US" altLang="zh-CN"/>
              <a:t>Features</a:t>
            </a:r>
            <a:endParaRPr lang="en-US" altLang="zh-CN"/>
          </a:p>
          <a:p>
            <a:pPr lvl="1"/>
            <a:r>
              <a:rPr lang="en-US" altLang="zh-CN"/>
              <a:t>Do not persist in either the host or the container writable layer</a:t>
            </a:r>
            <a:endParaRPr lang="en-US" altLang="zh-CN"/>
          </a:p>
          <a:p>
            <a:pPr lvl="0"/>
            <a:r>
              <a:rPr lang="en-US" altLang="zh-CN"/>
              <a:t>Limitations</a:t>
            </a:r>
            <a:endParaRPr lang="en-US" altLang="zh-CN"/>
          </a:p>
          <a:p>
            <a:pPr lvl="1"/>
            <a:r>
              <a:rPr lang="en-US" altLang="zh-CN"/>
              <a:t>Cannot share between containers</a:t>
            </a:r>
            <a:endParaRPr lang="en-US" altLang="zh-CN"/>
          </a:p>
          <a:p>
            <a:pPr lvl="1"/>
            <a:r>
              <a:rPr lang="en-US" altLang="zh-CN"/>
              <a:t>Only available when host is Linux</a:t>
            </a:r>
            <a:endParaRPr lang="en-US" altLang="zh-CN"/>
          </a:p>
          <a:p>
            <a:pPr lvl="0"/>
            <a:r>
              <a:rPr lang="en-US" altLang="zh-CN"/>
              <a:t>Configure</a:t>
            </a:r>
            <a:endParaRPr lang="en-US" altLang="zh-CN"/>
          </a:p>
          <a:p>
            <a:pPr lvl="1"/>
            <a:r>
              <a:rPr lang="en-US" altLang="zh-CN"/>
              <a:t>In docker-compose.yml</a:t>
            </a:r>
            <a:endParaRPr lang="en-US" altLang="zh-CN"/>
          </a:p>
          <a:p>
            <a:pPr lvl="2"/>
            <a:r>
              <a:rPr lang="en-US" altLang="zh-CN"/>
              <a:t>version 3.6</a:t>
            </a:r>
            <a:r>
              <a:rPr lang="zh-CN" altLang="en-US"/>
              <a:t>或以上</a:t>
            </a:r>
            <a:endParaRPr lang="zh-CN" altLang="en-US"/>
          </a:p>
          <a:p>
            <a:pPr lvl="2"/>
            <a:r>
              <a:rPr lang="en-US" altLang="zh-CN"/>
              <a:t>tmpfs: /tmp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43445" y="721995"/>
            <a:ext cx="4772025" cy="24669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Clean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sudo docker system prune -a -f</a:t>
            </a:r>
            <a:endParaRPr lang="zh-CN" altLang="en-US"/>
          </a:p>
          <a:p>
            <a:r>
              <a:rPr lang="en-US" altLang="zh-CN"/>
              <a:t>/var/lib/docker</a:t>
            </a:r>
            <a:endParaRPr lang="en-US" altLang="zh-CN"/>
          </a:p>
          <a:p>
            <a:pPr lvl="1"/>
            <a:r>
              <a:rPr lang="en-US" altLang="zh-CN"/>
              <a:t>Huge size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27270"/>
          </a:xfrm>
        </p:spPr>
        <p:txBody>
          <a:bodyPr>
            <a:noAutofit/>
          </a:bodyPr>
          <a:p>
            <a:r>
              <a:rPr lang="zh-CN" altLang="en-US" sz="1400"/>
              <a:t>docker run hello-world</a:t>
            </a:r>
            <a:endParaRPr lang="zh-CN" altLang="en-US" sz="1400"/>
          </a:p>
          <a:p>
            <a:pPr lvl="1"/>
            <a:r>
              <a:rPr lang="en-US" altLang="zh-CN" sz="1200"/>
              <a:t>Issue:</a:t>
            </a:r>
            <a:endParaRPr lang="en-US" altLang="zh-CN" sz="1200"/>
          </a:p>
          <a:p>
            <a:pPr lvl="2"/>
            <a:r>
              <a:rPr lang="zh-CN" altLang="en-US" sz="1000"/>
              <a:t>docker: Cannot connect to the Docker daemon at unix:///var/run/docker.sock. Is the docker daemon running?.</a:t>
            </a:r>
            <a:endParaRPr lang="zh-CN" altLang="en-US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docker-compose up</a:t>
            </a:r>
            <a:endParaRPr lang="en-US" altLang="zh-CN" sz="1400"/>
          </a:p>
          <a:p>
            <a:pPr lvl="1"/>
            <a:r>
              <a:rPr lang="en-US" altLang="zh-CN" sz="1200"/>
              <a:t>Issue</a:t>
            </a:r>
            <a:endParaRPr lang="en-US" altLang="zh-CN" sz="1200"/>
          </a:p>
          <a:p>
            <a:pPr lvl="2"/>
            <a:r>
              <a:rPr lang="en-US" altLang="zh-CN" sz="1000"/>
              <a:t>Traceback (most recent call last):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677, in urlopen</a:t>
            </a:r>
            <a:endParaRPr lang="en-US" altLang="zh-CN" sz="1000"/>
          </a:p>
          <a:p>
            <a:pPr lvl="2"/>
            <a:r>
              <a:rPr lang="en-US" altLang="zh-CN" sz="1000"/>
              <a:t>File "urllib3/connectionpool.py", line 392, in _make_request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1252, in 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1298, in _send_request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1247, in endheaders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1026, in _send_output</a:t>
            </a:r>
            <a:endParaRPr lang="en-US" altLang="zh-CN" sz="1000"/>
          </a:p>
          <a:p>
            <a:pPr lvl="2"/>
            <a:r>
              <a:rPr lang="en-US" altLang="zh-CN" sz="1000"/>
              <a:t>File "http/client.py", line 966, in send</a:t>
            </a:r>
            <a:endParaRPr lang="en-US" altLang="zh-CN" sz="1000"/>
          </a:p>
          <a:p>
            <a:pPr lvl="2"/>
            <a:r>
              <a:rPr lang="en-US" altLang="zh-CN" sz="1000"/>
              <a:t>File "docker/transport/unixconn.py", line 43, in connect</a:t>
            </a:r>
            <a:endParaRPr lang="en-US" altLang="zh-CN" sz="1000"/>
          </a:p>
          <a:p>
            <a:pPr lvl="2"/>
            <a:r>
              <a:rPr lang="en-US" altLang="zh-CN" sz="1000"/>
              <a:t>FileNotFoundError: [Errno 2] No such file or directory</a:t>
            </a:r>
            <a:endParaRPr lang="en-US" altLang="zh-CN" sz="1000"/>
          </a:p>
          <a:p>
            <a:pPr lvl="1"/>
            <a:r>
              <a:rPr lang="en-US" altLang="zh-CN" sz="1200"/>
              <a:t>Solution</a:t>
            </a:r>
            <a:endParaRPr lang="en-US" altLang="zh-CN" sz="1200"/>
          </a:p>
          <a:p>
            <a:pPr lvl="2"/>
            <a:r>
              <a:rPr lang="en-US" altLang="zh-CN" sz="1000"/>
              <a:t>sudo dockerd</a:t>
            </a:r>
            <a:endParaRPr lang="en-US" altLang="zh-CN" sz="1000"/>
          </a:p>
          <a:p>
            <a:pPr lvl="0"/>
            <a:r>
              <a:rPr lang="en-US" altLang="zh-CN" sz="1400"/>
              <a:t>Postgresql</a:t>
            </a:r>
            <a:endParaRPr lang="en-US" altLang="zh-CN" sz="1400"/>
          </a:p>
          <a:p>
            <a:pPr lvl="1"/>
            <a:r>
              <a:rPr lang="en-US" altLang="zh-CN" sz="1200"/>
              <a:t>psycopg2.OperationalError: FATAL:  password authentication failed</a:t>
            </a:r>
            <a:endParaRPr lang="en-US" altLang="zh-CN" sz="1200"/>
          </a:p>
          <a:p>
            <a:pPr lvl="1"/>
            <a:r>
              <a:rPr lang="en-US" altLang="zh-CN" sz="1200"/>
              <a:t>It may be caused by old volume in docker. Remove the old volume with “sudo docker-compose down -v”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08850" cy="5187315"/>
          </a:xfrm>
        </p:spPr>
        <p:txBody>
          <a:bodyPr>
            <a:normAutofit/>
          </a:bodyPr>
          <a:p>
            <a:r>
              <a:rPr lang="en-US" altLang="zh-CN" sz="1800"/>
              <a:t>Concept</a:t>
            </a:r>
            <a:endParaRPr lang="en-US" altLang="zh-CN" sz="1800"/>
          </a:p>
          <a:p>
            <a:pPr lvl="1"/>
            <a:r>
              <a:rPr lang="en-US" altLang="zh-CN" sz="1600"/>
              <a:t>Docker: a platform to build, share, and run applications with containers</a:t>
            </a:r>
            <a:endParaRPr lang="en-US" altLang="zh-CN" sz="1600"/>
          </a:p>
          <a:p>
            <a:pPr lvl="1"/>
            <a:r>
              <a:rPr lang="en-US" altLang="zh-CN" sz="1600"/>
              <a:t>container: a running process</a:t>
            </a:r>
            <a:endParaRPr lang="en-US" altLang="zh-CN" sz="1600"/>
          </a:p>
          <a:p>
            <a:pPr lvl="1"/>
            <a:r>
              <a:rPr lang="en-US" altLang="zh-CN" sz="1600"/>
              <a:t>Docker image: everything needed to run an application</a:t>
            </a:r>
            <a:endParaRPr lang="en-US" altLang="zh-CN" sz="1600"/>
          </a:p>
          <a:p>
            <a:pPr lvl="1"/>
            <a:r>
              <a:rPr lang="en-US" altLang="zh-CN" sz="1600"/>
              <a:t>Dokerfile: describe how to assemble a private filesystem for a container</a:t>
            </a:r>
            <a:endParaRPr lang="en-US" altLang="zh-CN" sz="1600"/>
          </a:p>
          <a:p>
            <a:pPr lvl="0"/>
            <a:r>
              <a:rPr lang="en-US" altLang="zh-CN" sz="1800"/>
              <a:t>Install</a:t>
            </a:r>
            <a:endParaRPr lang="en-US" altLang="zh-CN" sz="1800"/>
          </a:p>
          <a:p>
            <a:pPr lvl="1"/>
            <a:r>
              <a:rPr lang="en-US" altLang="zh-CN" sz="1600"/>
              <a:t>Docker for Windows</a:t>
            </a:r>
            <a:endParaRPr lang="en-US" altLang="zh-CN" sz="1600"/>
          </a:p>
          <a:p>
            <a:pPr lvl="2"/>
            <a:r>
              <a:rPr lang="en-US" altLang="zh-CN" sz="1400"/>
              <a:t>https://github.com/docker/toolbox/releases</a:t>
            </a:r>
            <a:endParaRPr lang="en-US" altLang="zh-CN" sz="1400"/>
          </a:p>
          <a:p>
            <a:pPr lvl="2"/>
            <a:r>
              <a:rPr lang="en-US" altLang="zh-CN" sz="1400"/>
              <a:t>Start “Docker Quickstart Terminal”</a:t>
            </a:r>
            <a:endParaRPr lang="en-US" altLang="zh-CN" sz="1400"/>
          </a:p>
          <a:p>
            <a:pPr lvl="1"/>
            <a:r>
              <a:rPr lang="en-US" altLang="zh-CN" sz="1600"/>
              <a:t>Ubuntu Linux</a:t>
            </a:r>
            <a:endParaRPr lang="en-US" altLang="zh-CN" sz="1600"/>
          </a:p>
          <a:p>
            <a:pPr lvl="2"/>
            <a:r>
              <a:rPr lang="en-US" altLang="zh-CN" sz="1400"/>
              <a:t>sudo apt install apt-transport-https ca-certificates curl gnupg-agent software-properties-common</a:t>
            </a:r>
            <a:endParaRPr lang="en-US" altLang="zh-CN" sz="1400"/>
          </a:p>
          <a:p>
            <a:pPr lvl="2"/>
            <a:r>
              <a:rPr lang="en-US" altLang="zh-CN" sz="1400"/>
              <a:t>curl -fsSL https://download.docker.com/linux/ubuntu/gpg | sudo apt-key add -</a:t>
            </a:r>
            <a:endParaRPr lang="en-US" altLang="zh-CN" sz="1400"/>
          </a:p>
          <a:p>
            <a:pPr lvl="1"/>
            <a:r>
              <a:rPr lang="en-US" altLang="zh-CN" sz="1600"/>
              <a:t>CentOS</a:t>
            </a:r>
            <a:endParaRPr lang="en-US" altLang="zh-CN" sz="1600"/>
          </a:p>
          <a:p>
            <a:pPr lvl="1"/>
            <a:r>
              <a:rPr lang="en-US" altLang="zh-CN" sz="1600"/>
              <a:t>Test install: docker run hello-world</a:t>
            </a: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7060" y="1330960"/>
            <a:ext cx="384810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Ubuntu16.04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26685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Install Docker Engine - Community (deb)</a:t>
            </a:r>
            <a:endParaRPr lang="en-US" altLang="zh-CN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Download and install .deb for docker-ce docker-ce-cli, and containerd.io from https://download.docker.com/linux/ubuntu/dists/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000">
                <a:solidFill>
                  <a:schemeClr val="bg1">
                    <a:lumMod val="85000"/>
                  </a:schemeClr>
                </a:solidFill>
              </a:rPr>
              <a:t>sudo docker run hello-world	# test installation</a:t>
            </a:r>
            <a:endParaRPr lang="en-US" altLang="zh-CN" sz="2000">
              <a:solidFill>
                <a:schemeClr val="bg1">
                  <a:lumMod val="85000"/>
                </a:schemeClr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 sz="2000"/>
              <a:t>sudo apt install docker.io</a:t>
            </a:r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Install Docker 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"https://github.com/docker/compose/releases/download/1.25.3/docker-compose-$(uname -s)-$(uname -m)" -o /usr/local/bin/docker-compose	# slow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curl -L https://get.daocloud.io/docker/compose/releases/download/1.25.3/docker-compose-`uname -s`-`uname -m` -o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sudo chmod +x /usr/local/bin/docker-compose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/>
              <a:t>docker-compose --version	# test installation</a:t>
            </a:r>
            <a:endParaRPr lang="en-US" altLang="zh-CN"/>
          </a:p>
          <a:p>
            <a:pPr lvl="0" fontAlgn="auto">
              <a:lnSpc>
                <a:spcPct val="100000"/>
              </a:lnSpc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Ubuntu 16.04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Install Docker Machine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Download docker-machine from https://github.com/docker/machine/releases/download/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docker-machine --version	# test installation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https://www.virtualbox.org/download/oracle_vbox_2016.asc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wget -q https://www.virtualbox.org/download/oracle_vbox.asc -O- | sudo apt-key add -</a:t>
            </a:r>
            <a:endParaRPr lang="en-US" altLang="zh-CN" sz="2400"/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sh -c 'echo "deb http://download.virtualbox.org/virtualbox/debian $(lsb_release -sc) contrib" &gt;&gt; /etc/apt/sources.list.d/virtualbox.list'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update</a:t>
            </a:r>
            <a:endParaRPr lang="en-US" altLang="zh-CN" sz="24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2400">
                <a:sym typeface="+mn-ea"/>
              </a:rPr>
              <a:t>sudo apt install virtualbox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Aliyun Ubuntu 16.04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Engine</a:t>
            </a:r>
            <a:endParaRPr lang="en-US" altLang="zh-CN"/>
          </a:p>
          <a:p>
            <a:pPr lvl="1"/>
            <a:r>
              <a:rPr lang="zh-CN" altLang="en-US"/>
              <a:t>sudo curl -fsSL https://get.docker.com | bash -s docker --mirror Aliyun</a:t>
            </a:r>
            <a:endParaRPr lang="zh-CN" altLang="en-US"/>
          </a:p>
          <a:p>
            <a:pPr lvl="1"/>
            <a:r>
              <a:rPr lang="zh-CN" altLang="en-US"/>
              <a:t>sudo -E sh -c 'apt-get install -y -qq --no-install-recommends docker-ce &gt;/dev/null'</a:t>
            </a:r>
            <a:endParaRPr lang="zh-CN" altLang="en-US"/>
          </a:p>
          <a:p>
            <a:pPr lvl="1"/>
            <a:r>
              <a:rPr lang="zh-CN" altLang="en-US"/>
              <a:t>sudo -E sh -c 'docker version'</a:t>
            </a:r>
            <a:endParaRPr lang="zh-CN" altLang="en-US"/>
          </a:p>
          <a:p>
            <a:pPr lvl="1"/>
            <a:r>
              <a:rPr lang="en-US" altLang="zh-CN"/>
              <a:t>sudo docker run hello-world	# test install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on CentOS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5238750"/>
          </a:xfrm>
        </p:spPr>
        <p:txBody>
          <a:bodyPr>
            <a:normAutofit fontScale="70000"/>
          </a:bodyPr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https://www.digitalocean.com/community/tutorials/how-to-install-and-use-docker-compose-on-centos-7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check-update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yum install -y yum-utils device-mapper-persistent-data lvm2</a:t>
            </a:r>
            <a:endParaRPr lang="en-US" altLang="zh-CN" sz="1800">
              <a:sym typeface="+mn-ea"/>
            </a:endParaRPr>
          </a:p>
          <a:p>
            <a:pPr lvl="1" algn="l" fontAlgn="auto">
              <a:lnSpc>
                <a:spcPct val="100000"/>
              </a:lnSpc>
              <a:buClrTx/>
              <a:buSzTx/>
            </a:pPr>
            <a:r>
              <a:rPr lang="en-US" altLang="zh-CN" sz="1800">
                <a:sym typeface="+mn-ea"/>
              </a:rPr>
              <a:t>sudo vim /usr/bin/yum-config-manager</a:t>
            </a:r>
            <a:endParaRPr lang="en-US" altLang="zh-CN" sz="1800">
              <a:sym typeface="+mn-ea"/>
            </a:endParaRPr>
          </a:p>
          <a:p>
            <a:pPr lvl="2" algn="l" fontAlgn="auto">
              <a:lnSpc>
                <a:spcPct val="100000"/>
              </a:lnSpc>
              <a:buClrTx/>
              <a:buSzTx/>
            </a:pPr>
            <a:r>
              <a:rPr lang="en-US" altLang="zh-CN">
                <a:sym typeface="+mn-ea"/>
              </a:rPr>
              <a:t>modify first line from #/usr/bin/python to /usr/bin/python?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yum-config-manager --add-repo https://download.docker.com/linux/centos/docker-ce.repo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yum install docker</a:t>
            </a:r>
            <a:endParaRPr lang="en-US" altLang="zh-CN" sz="1800">
              <a:sym typeface="+mn-ea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2000">
                <a:sym typeface="+mn-ea"/>
              </a:rPr>
              <a:t>Install docker-compose</a:t>
            </a:r>
            <a:endParaRPr lang="en-US" altLang="zh-CN" sz="2000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olidFill>
                  <a:schemeClr val="bg1">
                    <a:lumMod val="75000"/>
                  </a:schemeClr>
                </a:solidFill>
              </a:rPr>
              <a:t>sudo curl -L "https://github.com/docker/compose/releases/download/1.23.2/docker-compose-$(uname -s)-$(uname -m)" -o /usr/local/bin/docker-compose</a:t>
            </a:r>
            <a:endParaRPr lang="en-US" altLang="zh-CN" sz="1800">
              <a:solidFill>
                <a:schemeClr val="bg1">
                  <a:lumMod val="75000"/>
                </a:schemeClr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620">
                <a:solidFill>
                  <a:schemeClr val="bg1">
                    <a:lumMod val="75000"/>
                  </a:schemeClr>
                </a:solidFill>
              </a:rPr>
              <a:t>Or download directly from https://github.com/docker/compose/releases</a:t>
            </a:r>
            <a:endParaRPr lang="en-US" altLang="zh-CN" sz="1620">
              <a:solidFill>
                <a:schemeClr val="bg1">
                  <a:lumMod val="75000"/>
                </a:schemeClr>
              </a:solidFill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sudo curl -L https://get.daocloud.io/docker/compose/releases/download/1.25.3/docker-compose-`uname -s`-`uname -m` -o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sudo chmod +x /usr/local/bin/docker-compose</a:t>
            </a:r>
            <a:endParaRPr lang="en-US" altLang="zh-CN" sz="180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docker-compose --version</a:t>
            </a:r>
            <a:endParaRPr lang="en-US" altLang="zh-CN" sz="1800"/>
          </a:p>
          <a:p>
            <a:pPr lvl="0" fontAlgn="auto">
              <a:lnSpc>
                <a:spcPct val="100000"/>
              </a:lnSpc>
            </a:pPr>
            <a:r>
              <a:rPr lang="en-US" altLang="zh-CN" sz="2160"/>
              <a:t>Start</a:t>
            </a:r>
            <a:endParaRPr lang="en-US" altLang="zh-CN" sz="2160"/>
          </a:p>
          <a:p>
            <a:pPr lvl="1" fontAlgn="auto">
              <a:lnSpc>
                <a:spcPct val="100000"/>
              </a:lnSpc>
            </a:pPr>
            <a:r>
              <a:rPr lang="en-US" altLang="zh-CN" sz="1800"/>
              <a:t>systemctl start docker.service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Compose</a:t>
            </a:r>
            <a:endParaRPr lang="en-US" altLang="zh-CN"/>
          </a:p>
          <a:p>
            <a:pPr lvl="1"/>
            <a:r>
              <a:rPr lang="en-US" altLang="zh-CN"/>
              <a:t>Bundle a multi-container application into a single app</a:t>
            </a:r>
            <a:endParaRPr lang="en-US" altLang="zh-CN"/>
          </a:p>
          <a:p>
            <a:pPr lvl="1"/>
            <a:r>
              <a:rPr lang="en-US" altLang="zh-CN"/>
              <a:t>docker-compose --version</a:t>
            </a:r>
            <a:endParaRPr lang="en-US" altLang="zh-CN"/>
          </a:p>
          <a:p>
            <a:pPr lvl="0"/>
            <a:r>
              <a:rPr lang="en-US" altLang="zh-CN"/>
              <a:t>Docker Machine</a:t>
            </a:r>
            <a:endParaRPr lang="en-US" altLang="zh-CN"/>
          </a:p>
          <a:p>
            <a:pPr lvl="1"/>
            <a:r>
              <a:rPr lang="en-US" altLang="zh-CN"/>
              <a:t>Create Docker hosts both locally and in the cloud</a:t>
            </a:r>
            <a:endParaRPr lang="en-US" altLang="zh-CN"/>
          </a:p>
          <a:p>
            <a:pPr lvl="1"/>
            <a:r>
              <a:rPr lang="en-US" altLang="zh-CN"/>
              <a:t>docker-machine --version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014970" y="557403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Engine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645015" y="287210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 Client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645015" y="3599180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Compose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6503035" y="4846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Machine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9645015" y="1417955"/>
            <a:ext cx="2362200" cy="72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Kitematic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Working Logic</a:t>
            </a:r>
            <a:endParaRPr lang="en-US" altLang="zh-CN"/>
          </a:p>
        </p:txBody>
      </p:sp>
      <p:sp>
        <p:nvSpPr>
          <p:cNvPr id="4" name="流程图: 可选过程 3"/>
          <p:cNvSpPr/>
          <p:nvPr/>
        </p:nvSpPr>
        <p:spPr>
          <a:xfrm>
            <a:off x="163004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Client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271895" y="1420495"/>
            <a:ext cx="3220720" cy="7696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 Daemon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719955" y="3037205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7015480" y="342900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2200" y="26593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contact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717665" y="2989580"/>
            <a:ext cx="232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pull from Docker Hub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6920" y="4354830"/>
            <a:ext cx="1734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09105" y="3902075"/>
            <a:ext cx="249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a new container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850765" y="5293360"/>
            <a:ext cx="157734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50765" y="475805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 output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UNIT_TABLE_BEAUTIFY" val="smartTable{8ed0f2ad-8cc2-4f04-8848-3ccca36eb5f5}"/>
  <p:tag name="TABLE_ENDDRAG_ORIGIN_RECT" val="876*367"/>
  <p:tag name="TABLE_ENDDRAG_RECT" val="50*103*876*36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8ed0f2ad-8cc2-4f04-8848-3ccca36eb5f5}"/>
  <p:tag name="TABLE_ENDDRAG_ORIGIN_RECT" val="864*241"/>
  <p:tag name="TABLE_ENDDRAG_RECT" val="50*103*864*24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UNIT_TABLE_BEAUTIFY" val="smartTable{8ed0f2ad-8cc2-4f04-8848-3ccca36eb5f5}"/>
  <p:tag name="TABLE_ENDDRAG_ORIGIN_RECT" val="876*282"/>
  <p:tag name="TABLE_ENDDRAG_RECT" val="50*103*876*28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f3b8ad3b-3471-476b-85f1-dbcd5eb37b20}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REFSHAPE" val="379500028"/>
  <p:tag name="KSO_WM_UNIT_PLACING_PICTURE_USER_VIEWPORT" val="{&quot;height&quot;:3885,&quot;width&quot;:7515}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9040</Words>
  <Application>WPS 演示</Application>
  <PresentationFormat>宽屏</PresentationFormat>
  <Paragraphs>424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Docker Notes</vt:lpstr>
      <vt:lpstr>References</vt:lpstr>
      <vt:lpstr>Intro</vt:lpstr>
      <vt:lpstr>Install on Ubuntu16.04 (1)</vt:lpstr>
      <vt:lpstr>Install On Ubuntu 16.04 (2)</vt:lpstr>
      <vt:lpstr>Install On Aliyun Ubuntu 16.04 (3)</vt:lpstr>
      <vt:lpstr>Install on CentOS</vt:lpstr>
      <vt:lpstr>Components</vt:lpstr>
      <vt:lpstr>Working Logic</vt:lpstr>
      <vt:lpstr>Container Lifecycle</vt:lpstr>
      <vt:lpstr>PowerPoint 演示文稿</vt:lpstr>
      <vt:lpstr>Docker Commands (2)</vt:lpstr>
      <vt:lpstr>PowerPoint 演示文稿</vt:lpstr>
      <vt:lpstr>PowerPoint 演示文稿</vt:lpstr>
      <vt:lpstr>Docker Volume</vt:lpstr>
      <vt:lpstr>Dockerfile</vt:lpstr>
      <vt:lpstr>Docker Compose 1/2</vt:lpstr>
      <vt:lpstr>Docker Compose 2/2</vt:lpstr>
      <vt:lpstr>Docker Machine</vt:lpstr>
      <vt:lpstr>Alpine</vt:lpstr>
      <vt:lpstr>tmpfs</vt:lpstr>
      <vt:lpstr>Clean</vt:lpstr>
      <vt:lpstr>FAQ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349</cp:revision>
  <dcterms:created xsi:type="dcterms:W3CDTF">2019-06-19T02:08:00Z</dcterms:created>
  <dcterms:modified xsi:type="dcterms:W3CDTF">2021-07-07T05:44:25Z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E8EA441739504EE0934E4336E13E7BDC</vt:lpwstr>
  </property>
</Properties>
</file>