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343" r:id="rId22"/>
    <p:sldId id="352" r:id="rId23"/>
    <p:sldId id="281" r:id="rId24"/>
    <p:sldId id="270" r:id="rId25"/>
    <p:sldId id="332" r:id="rId26"/>
    <p:sldId id="338" r:id="rId27"/>
    <p:sldId id="279" r:id="rId28"/>
    <p:sldId id="293" r:id="rId29"/>
    <p:sldId id="336" r:id="rId30"/>
    <p:sldId id="33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rmAutofit fontScale="90000" lnSpcReduction="20000"/>
          </a:bodyPr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https://docs.sqlalchemy.org/en/14/faq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883525" y="342455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7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93877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4847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74420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9065260" y="337629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457815" y="339471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4209415"/>
            <a:ext cx="6070600" cy="197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374ed1ad-ebe7-4bed-8289-1ef287e363d7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9814</Words>
  <Application>WPS 演示</Application>
  <PresentationFormat>宽屏</PresentationFormat>
  <Paragraphs>475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Postgresql</vt:lpstr>
      <vt:lpstr>Postgresql &amp; Docker-compose</vt:lpstr>
      <vt:lpstr>Redis</vt:lpstr>
      <vt:lpstr>Session</vt:lpstr>
      <vt:lpstr>Blueprint</vt:lpstr>
      <vt:lpstr>Celery</vt:lpstr>
      <vt:lpstr>Login</vt:lpstr>
      <vt:lpstr>Wechat Pay</vt:lpstr>
      <vt:lpstr>Upload Files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393</cp:revision>
  <dcterms:created xsi:type="dcterms:W3CDTF">2019-06-19T02:08:00Z</dcterms:created>
  <dcterms:modified xsi:type="dcterms:W3CDTF">2021-07-07T02:36:43Z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4C2FCB5610E5434E9A2BA7717263E037</vt:lpwstr>
  </property>
</Properties>
</file>