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5" r:id="rId6"/>
    <p:sldId id="412" r:id="rId7"/>
    <p:sldId id="413" r:id="rId8"/>
    <p:sldId id="417" r:id="rId9"/>
    <p:sldId id="414" r:id="rId10"/>
    <p:sldId id="416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file:///C:\Users\losti\AppData\Local\Temp\wps\INetCache\871fb542cc608dfc98d4e7957c50bec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image" Target="file:///C:\Users\losti\AppData\Local\Temp\wps\INetCache\10f5c385ae7cd596f1447fea96953726" TargetMode="External"/><Relationship Id="rId5" Type="http://schemas.openxmlformats.org/officeDocument/2006/relationships/image" Target="../media/image6.png"/><Relationship Id="rId4" Type="http://schemas.openxmlformats.org/officeDocument/2006/relationships/image" Target="file:///C:\Users\losti\AppData\Local\Temp\wps\INetCache\1da8c968502cd2ee039c0f2f93dacfc4" TargetMode="External"/><Relationship Id="rId3" Type="http://schemas.openxmlformats.org/officeDocument/2006/relationships/image" Target="../media/image5.png"/><Relationship Id="rId2" Type="http://schemas.openxmlformats.org/officeDocument/2006/relationships/image" Target="file:///C:\Users\losti\AppData\Local\Temp\wps\INetCache\bbd783f4d864f57281558813356bd3af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 Backend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82565"/>
            <a:ext cx="9144000" cy="728980"/>
          </a:xfrm>
        </p:spPr>
        <p:txBody>
          <a:bodyPr/>
          <a:p>
            <a:r>
              <a:rPr lang="en-US" altLang="zh-CN" sz="1800"/>
              <a:t>Sparks-Lu</a:t>
            </a:r>
            <a:endParaRPr lang="en-US" altLang="zh-CN" sz="1800"/>
          </a:p>
          <a:p>
            <a:r>
              <a:rPr lang="en-US" altLang="zh-CN" sz="1800"/>
              <a:t>Last updated: 5/29/2021</a:t>
            </a:r>
            <a:endParaRPr lang="en-US" altLang="zh-CN" sz="1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 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pom.xml</a:t>
            </a:r>
            <a:endParaRPr lang="en-US" altLang="zh-CN"/>
          </a:p>
          <a:p>
            <a:r>
              <a:rPr lang="en-US" altLang="zh-CN"/>
              <a:t>Run “mvn package”</a:t>
            </a:r>
            <a:endParaRPr lang="en-US" altLang="zh-CN"/>
          </a:p>
          <a:p>
            <a:r>
              <a:rPr lang="en-US" altLang="zh-CN"/>
              <a:t>Add dependencies to pom.xml</a:t>
            </a:r>
            <a:endParaRPr lang="en-US" altLang="zh-CN"/>
          </a:p>
          <a:p>
            <a:pPr lvl="1"/>
            <a:r>
              <a:rPr lang="en-US" altLang="zh-CN"/>
              <a:t>mvn dependency:tree</a:t>
            </a:r>
            <a:endParaRPr lang="en-US" altLang="zh-CN"/>
          </a:p>
          <a:p>
            <a:pPr lvl="0"/>
            <a:r>
              <a:rPr lang="en-US" altLang="zh-CN"/>
              <a:t>Coding</a:t>
            </a:r>
            <a:endParaRPr lang="en-US" altLang="zh-CN"/>
          </a:p>
          <a:p>
            <a:pPr lvl="1"/>
            <a:r>
              <a:rPr lang="en-US" altLang="zh-CN"/>
              <a:t>@RestController</a:t>
            </a:r>
            <a:endParaRPr lang="en-US" altLang="zh-CN"/>
          </a:p>
          <a:p>
            <a:pPr lvl="1"/>
            <a:r>
              <a:rPr lang="en-US" altLang="zh-CN"/>
              <a:t>@RequestMapping</a:t>
            </a:r>
            <a:endParaRPr lang="en-US" altLang="zh-CN"/>
          </a:p>
          <a:p>
            <a:pPr lvl="0"/>
            <a:r>
              <a:rPr lang="en-US" altLang="zh-CN"/>
              <a:t>Run “mvn spring-boot:run”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zh-CN" altLang="en-US"/>
              <a:t>https://blog.csdn.net/cpjiiiiiii/article/details/95317115</a:t>
            </a:r>
            <a:endParaRPr lang="zh-CN" altLang="en-US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JDK</a:t>
            </a:r>
            <a:endParaRPr lang="en-US" altLang="zh-CN"/>
          </a:p>
          <a:p>
            <a:pPr lvl="1"/>
            <a:r>
              <a:rPr lang="en-US" altLang="zh-CN"/>
              <a:t>Configure environment variables</a:t>
            </a:r>
            <a:endParaRPr lang="en-US" altLang="zh-CN"/>
          </a:p>
          <a:p>
            <a:pPr lvl="1"/>
            <a:r>
              <a:rPr lang="en-US" altLang="zh-CN"/>
              <a:t>Install Eclipse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61175" cy="4549140"/>
          </a:xfrm>
        </p:spPr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Download zip from  https://maven.apache.org/download.cgi</a:t>
            </a:r>
            <a:endParaRPr lang="en-US" altLang="zh-CN" sz="2000"/>
          </a:p>
          <a:p>
            <a:pPr lvl="1"/>
            <a:r>
              <a:rPr lang="en-US" altLang="zh-CN" sz="2000"/>
              <a:t>Add bin folder to system path</a:t>
            </a:r>
            <a:endParaRPr lang="en-US" altLang="zh-CN" sz="2000"/>
          </a:p>
          <a:p>
            <a:pPr lvl="1"/>
            <a:r>
              <a:rPr lang="en-US" altLang="zh-CN" sz="2000"/>
              <a:t>mvn -v</a:t>
            </a:r>
            <a:endParaRPr lang="en-US" altLang="zh-CN" sz="2000"/>
          </a:p>
          <a:p>
            <a:r>
              <a:rPr lang="en-US" altLang="zh-CN"/>
              <a:t>POM </a:t>
            </a:r>
            <a:r>
              <a:rPr lang="zh-CN" altLang="en-US"/>
              <a:t>（</a:t>
            </a:r>
            <a:r>
              <a:rPr lang="en-US" altLang="zh-CN"/>
              <a:t>Project Object Model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pom.xml</a:t>
            </a:r>
            <a:endParaRPr lang="en-US" altLang="zh-CN"/>
          </a:p>
          <a:p>
            <a:pPr lvl="0"/>
            <a:r>
              <a:rPr lang="zh-CN" altLang="en-US"/>
              <a:t>更换国内镜像</a:t>
            </a:r>
            <a:endParaRPr lang="zh-CN" altLang="en-US"/>
          </a:p>
          <a:p>
            <a:pPr lvl="1"/>
            <a:r>
              <a:rPr lang="zh-CN" altLang="en-US"/>
              <a:t>全局配置: ${M2_HOME}/conf/settings.xml</a:t>
            </a:r>
            <a:endParaRPr lang="zh-CN" altLang="en-US" sz="2000"/>
          </a:p>
          <a:p>
            <a:pPr lvl="1"/>
            <a:r>
              <a:rPr lang="zh-CN" altLang="en-US"/>
              <a:t>用户配置: user.home/.m2/settings.xml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91275" y="1376045"/>
            <a:ext cx="54032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   &lt;mirror&gt;</a:t>
            </a:r>
            <a:endParaRPr lang="zh-CN" altLang="en-US" sz="1200"/>
          </a:p>
          <a:p>
            <a:r>
              <a:rPr lang="zh-CN" altLang="en-US" sz="1200"/>
              <a:t>      &lt;id&gt;alimaven&lt;/id&gt;</a:t>
            </a:r>
            <a:endParaRPr lang="zh-CN" altLang="en-US" sz="1200"/>
          </a:p>
          <a:p>
            <a:r>
              <a:rPr lang="zh-CN" altLang="en-US" sz="1200"/>
              <a:t>      &lt;name&gt;aliyun maven&lt;/name&gt;</a:t>
            </a:r>
            <a:endParaRPr lang="zh-CN" altLang="en-US" sz="1200"/>
          </a:p>
          <a:p>
            <a:r>
              <a:rPr lang="zh-CN" altLang="en-US" sz="1200"/>
              <a:t>      &lt;url&gt;http://maven.aliyun.com/nexus/content/repositories/central/&lt;/url&gt;</a:t>
            </a:r>
            <a:endParaRPr lang="zh-CN" altLang="en-US" sz="1200"/>
          </a:p>
          <a:p>
            <a:r>
              <a:rPr lang="zh-CN" altLang="en-US" sz="1200"/>
              <a:t>      &lt;mirrorOf&gt;central&lt;/mirrorOf&gt;</a:t>
            </a:r>
            <a:endParaRPr lang="zh-CN" altLang="en-US" sz="1200"/>
          </a:p>
          <a:p>
            <a:r>
              <a:rPr lang="zh-CN" altLang="en-US" sz="1200"/>
              <a:t>    &lt;/mirror&gt;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792595" y="2882265"/>
            <a:ext cx="4601210" cy="13944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build tool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https://dev.to/mafflerbach/vim-as-java-ide-3b1a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http://c.biancheng.net/spring_cloud/</a:t>
            </a:r>
            <a:endParaRPr lang="zh-CN" altLang="en-US"/>
          </a:p>
          <a:p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开发分布式系统的“全家桶”，是一系列框架的有序集合。</a:t>
            </a:r>
            <a:endParaRPr lang="zh-CN" altLang="en-US"/>
          </a:p>
          <a:p>
            <a:pPr lvl="0"/>
            <a:r>
              <a:rPr lang="zh-CN" altLang="en-US"/>
              <a:t>环境搭建</a:t>
            </a:r>
            <a:endParaRPr lang="zh-CN" altLang="en-US"/>
          </a:p>
          <a:p>
            <a:pPr lvl="1"/>
            <a:r>
              <a:rPr lang="en-US" altLang="zh-CN"/>
              <a:t>JDK</a:t>
            </a:r>
            <a:endParaRPr lang="en-US" altLang="zh-CN"/>
          </a:p>
          <a:p>
            <a:pPr lvl="2"/>
            <a:r>
              <a:rPr lang="en-US" altLang="zh-CN"/>
              <a:t>java -version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2"/>
            <a:r>
              <a:rPr lang="en-US" altLang="zh-CN"/>
              <a:t>mvn -version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2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96280" cy="1066165"/>
          </a:xfrm>
        </p:spPr>
        <p:txBody>
          <a:bodyPr/>
          <a:p>
            <a:pPr lvl="0"/>
            <a:r>
              <a:rPr lang="zh-CN" altLang="en-US"/>
              <a:t>简化新 Spring 应用的初始搭建以及开发过程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414645" y="182880"/>
            <a:ext cx="5826125" cy="147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6943090" y="2277745"/>
            <a:ext cx="47625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838200" y="242506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https://docs.spring.io/spring-boot/docs/current-SNAPSHOT/reference/html/getting-started.html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1"/>
            <a:r>
              <a:rPr lang="en-US" altLang="zh-CN"/>
              <a:t>Spring Boot CLI</a:t>
            </a:r>
            <a:endParaRPr lang="en-US" altLang="zh-CN"/>
          </a:p>
          <a:p>
            <a:pPr lvl="2"/>
            <a:r>
              <a:rPr lang="en-US" altLang="zh-CN"/>
              <a:t>spring --version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宽屏</PresentationFormat>
  <Paragraphs>87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A000120140530A02PPBG</vt:lpstr>
      <vt:lpstr>Java Backend Notes</vt:lpstr>
      <vt:lpstr>Install</vt:lpstr>
      <vt:lpstr>Maven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211</cp:revision>
  <dcterms:created xsi:type="dcterms:W3CDTF">2019-06-19T02:08:00Z</dcterms:created>
  <dcterms:modified xsi:type="dcterms:W3CDTF">2021-06-15T01:50:42Z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82F645DC9F0C486EB4EFE5E36A0F4703</vt:lpwstr>
  </property>
</Properties>
</file>