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3"/>
    <p:sldId id="266" r:id="rId4"/>
    <p:sldId id="283" r:id="rId5"/>
    <p:sldId id="273" r:id="rId6"/>
    <p:sldId id="272" r:id="rId7"/>
    <p:sldId id="274" r:id="rId8"/>
    <p:sldId id="279" r:id="rId9"/>
    <p:sldId id="268" r:id="rId10"/>
    <p:sldId id="270" r:id="rId11"/>
    <p:sldId id="26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B29AC-4239-42C2-AF7F-021E0FF5BD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algn="ctr"/>
            <a:r>
              <a:rPr lang="en-US" altLang="zh-CN" smtClean="0"/>
              <a:t>Node.js Notes</a:t>
            </a:r>
            <a:endParaRPr lang="en-US" altLang="zh-CN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99075"/>
            <a:ext cx="9144000" cy="695325"/>
          </a:xfrm>
        </p:spPr>
        <p:txBody>
          <a:bodyPr>
            <a:normAutofit fontScale="65000"/>
          </a:bodyPr>
          <a:p>
            <a:pPr algn="ctr"/>
            <a:r>
              <a:rPr lang="en-US" altLang="zh-CN" smtClean="0"/>
              <a:t>Sparks Lu</a:t>
            </a:r>
            <a:endParaRPr lang="en-US" altLang="zh-CN" smtClean="0"/>
          </a:p>
          <a:p>
            <a:pPr algn="ctr"/>
            <a:r>
              <a:rPr lang="en-US" altLang="zh-CN" smtClean="0"/>
              <a:t>Last updated: 6/3/2021</a:t>
            </a: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mtClean="0"/>
              <a:t>THANKS</a:t>
            </a:r>
            <a:endParaRPr lang="en-US" altLang="zh-CN" smtClean="0"/>
          </a:p>
        </p:txBody>
      </p:sp>
      <p:sp>
        <p:nvSpPr>
          <p:cNvPr id="3" name="文本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谢谢聆听</a:t>
            </a:r>
            <a:endParaRPr lang="zh-CN" altLang="en-US" smtClean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Overview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z="2800">
                <a:sym typeface="+mn-ea"/>
              </a:rPr>
              <a:t>Overview</a:t>
            </a:r>
            <a:endParaRPr lang="en-US" altLang="zh-CN" sz="2800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Runtime environment for executing JS code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Features</a:t>
            </a:r>
            <a:endParaRPr lang="en-US" altLang="zh-CN"/>
          </a:p>
          <a:p>
            <a:pPr lvl="2"/>
            <a:r>
              <a:rPr lang="en-US" altLang="zh-CN" sz="2000">
                <a:sym typeface="+mn-ea"/>
              </a:rPr>
              <a:t>Asynchronous</a:t>
            </a:r>
            <a:endParaRPr lang="en-US" altLang="zh-CN" sz="2000"/>
          </a:p>
          <a:p>
            <a:pPr lvl="1"/>
            <a:r>
              <a:rPr lang="en-US" altLang="zh-CN">
                <a:sym typeface="+mn-ea"/>
              </a:rPr>
              <a:t>node --version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node -p "process.arch"	// 32bit or 64bit</a:t>
            </a:r>
            <a:endParaRPr lang="en-US" altLang="zh-CN">
              <a:sym typeface="+mn-ea"/>
            </a:endParaRPr>
          </a:p>
          <a:p>
            <a:pPr lvl="0"/>
            <a:r>
              <a:rPr lang="en-US" altLang="zh-CN" sz="2000"/>
              <a:t>Global object</a:t>
            </a:r>
            <a:endParaRPr lang="en-US" altLang="zh-CN" sz="2000"/>
          </a:p>
          <a:p>
            <a:pPr lvl="1"/>
            <a:r>
              <a:rPr lang="en-US" altLang="zh-CN" sz="1800"/>
              <a:t>global, window, module, __filename, __dirname</a:t>
            </a:r>
            <a:endParaRPr lang="zh-CN" altLang="zh-CN" sz="1800"/>
          </a:p>
          <a:p>
            <a:pPr lvl="1"/>
            <a:r>
              <a:rPr lang="en-US" altLang="zh-CN" sz="1800"/>
              <a:t>require: load module</a:t>
            </a:r>
            <a:endParaRPr lang="en-US" altLang="zh-CN" sz="1800"/>
          </a:p>
          <a:p>
            <a:pPr lvl="1"/>
            <a:endParaRPr lang="en-US" altLang="zh-CN" sz="1800"/>
          </a:p>
        </p:txBody>
      </p:sp>
      <p:pic>
        <p:nvPicPr>
          <p:cNvPr id="4" name="图片 3" descr="job-posting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84770" y="572770"/>
            <a:ext cx="4232275" cy="2954655"/>
          </a:xfrm>
          <a:prstGeom prst="rect">
            <a:avLst/>
          </a:prstGeom>
        </p:spPr>
      </p:pic>
      <p:pic>
        <p:nvPicPr>
          <p:cNvPr id="5" name="图片 4" descr="Untitl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315" y="4088130"/>
            <a:ext cx="5626100" cy="2635250"/>
          </a:xfrm>
          <a:prstGeom prst="rect">
            <a:avLst/>
          </a:prstGeom>
        </p:spPr>
      </p:pic>
      <p:pic>
        <p:nvPicPr>
          <p:cNvPr id="7" name="图片 6" descr="XRCpTL96SHSVAYjLeX6RWQ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205" y="4328795"/>
            <a:ext cx="4038600" cy="239458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curl -sL https://deb.nodesource.com/setup_14.x | sudo -E bash -</a:t>
            </a:r>
            <a:endParaRPr lang="en-US" altLang="zh-CN"/>
          </a:p>
          <a:p>
            <a:pPr lvl="1"/>
            <a:r>
              <a:rPr lang="en-US" altLang="zh-CN"/>
              <a:t>sudo apt-get install -y nodejs</a:t>
            </a:r>
            <a:endParaRPr lang="en-US" altLang="zh-CN"/>
          </a:p>
          <a:p>
            <a:pPr lvl="1"/>
            <a:r>
              <a:rPr lang="en-US" altLang="zh-CN"/>
              <a:t>npm install --global windows-build-tools</a:t>
            </a:r>
            <a:endParaRPr lang="en-US" altLang="zh-CN"/>
          </a:p>
          <a:p>
            <a:pPr lvl="0"/>
            <a:r>
              <a:rPr lang="en-US" altLang="zh-CN"/>
              <a:t>FAQ</a:t>
            </a:r>
            <a:endParaRPr lang="en-US" altLang="zh-CN"/>
          </a:p>
          <a:p>
            <a:pPr lvl="1"/>
            <a:r>
              <a:rPr lang="en-US" altLang="zh-CN"/>
              <a:t>After upgrade nodejs, npm run build may fail with message like “Node Sass does not yet support your current environment:”</a:t>
            </a:r>
            <a:endParaRPr lang="en-US" altLang="zh-CN"/>
          </a:p>
          <a:p>
            <a:pPr lvl="2"/>
            <a:r>
              <a:rPr lang="en-US" altLang="zh-CN"/>
              <a:t>run “npm rebuild node-sass”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Full Stack Development</a:t>
            </a:r>
            <a:endParaRPr lang="en-US" altLang="zh-CN"/>
          </a:p>
        </p:txBody>
      </p:sp>
      <p:pic>
        <p:nvPicPr>
          <p:cNvPr id="6" name="图片 5" descr="Pros-and-Cons-of-Javascript-Full-Stack-Development-Full-Stack-Developer-Skillse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30870" y="320040"/>
            <a:ext cx="3504565" cy="2393315"/>
          </a:xfrm>
          <a:prstGeom prst="rect">
            <a:avLst/>
          </a:prstGeom>
        </p:spPr>
      </p:pic>
      <p:sp>
        <p:nvSpPr>
          <p:cNvPr id="4" name="流程图: 可选过程 3"/>
          <p:cNvSpPr/>
          <p:nvPr/>
        </p:nvSpPr>
        <p:spPr>
          <a:xfrm>
            <a:off x="549275" y="5267960"/>
            <a:ext cx="2787650" cy="6635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Linux</a:t>
            </a:r>
            <a:endParaRPr lang="en-US" altLang="zh-CN"/>
          </a:p>
        </p:txBody>
      </p:sp>
      <p:sp>
        <p:nvSpPr>
          <p:cNvPr id="5" name="流程图: 可选过程 4"/>
          <p:cNvSpPr/>
          <p:nvPr/>
        </p:nvSpPr>
        <p:spPr>
          <a:xfrm>
            <a:off x="539750" y="4524375"/>
            <a:ext cx="2787650" cy="6635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Apache</a:t>
            </a:r>
            <a:endParaRPr lang="en-US" altLang="zh-CN"/>
          </a:p>
        </p:txBody>
      </p:sp>
      <p:sp>
        <p:nvSpPr>
          <p:cNvPr id="7" name="流程图: 可选过程 6"/>
          <p:cNvSpPr/>
          <p:nvPr/>
        </p:nvSpPr>
        <p:spPr>
          <a:xfrm>
            <a:off x="549275" y="3794760"/>
            <a:ext cx="1223645" cy="6635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PHP</a:t>
            </a:r>
            <a:endParaRPr lang="en-US" altLang="zh-CN"/>
          </a:p>
        </p:txBody>
      </p:sp>
      <p:sp>
        <p:nvSpPr>
          <p:cNvPr id="8" name="流程图: 可选过程 7"/>
          <p:cNvSpPr/>
          <p:nvPr/>
        </p:nvSpPr>
        <p:spPr>
          <a:xfrm>
            <a:off x="2047240" y="3804285"/>
            <a:ext cx="1223645" cy="6635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MySQL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226695" y="3256915"/>
            <a:ext cx="3413125" cy="284543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olidFill>
                  <a:schemeClr val="tx1"/>
                </a:solidFill>
              </a:rPr>
              <a:t>LAMP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流程图: 可选过程 9"/>
          <p:cNvSpPr/>
          <p:nvPr/>
        </p:nvSpPr>
        <p:spPr>
          <a:xfrm>
            <a:off x="4142105" y="5287010"/>
            <a:ext cx="2787650" cy="6635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Node.js</a:t>
            </a:r>
            <a:endParaRPr lang="en-US" altLang="zh-CN"/>
          </a:p>
        </p:txBody>
      </p:sp>
      <p:sp>
        <p:nvSpPr>
          <p:cNvPr id="11" name="流程图: 可选过程 10"/>
          <p:cNvSpPr/>
          <p:nvPr/>
        </p:nvSpPr>
        <p:spPr>
          <a:xfrm>
            <a:off x="4132580" y="4543425"/>
            <a:ext cx="2787650" cy="6635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AngularJS</a:t>
            </a:r>
            <a:endParaRPr lang="en-US" altLang="zh-CN"/>
          </a:p>
        </p:txBody>
      </p:sp>
      <p:sp>
        <p:nvSpPr>
          <p:cNvPr id="12" name="流程图: 可选过程 11"/>
          <p:cNvSpPr/>
          <p:nvPr/>
        </p:nvSpPr>
        <p:spPr>
          <a:xfrm>
            <a:off x="4142105" y="3813810"/>
            <a:ext cx="1338580" cy="6635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Express</a:t>
            </a:r>
            <a:endParaRPr lang="en-US" altLang="zh-CN"/>
          </a:p>
        </p:txBody>
      </p:sp>
      <p:sp>
        <p:nvSpPr>
          <p:cNvPr id="13" name="流程图: 可选过程 12"/>
          <p:cNvSpPr/>
          <p:nvPr/>
        </p:nvSpPr>
        <p:spPr>
          <a:xfrm>
            <a:off x="5592445" y="3823335"/>
            <a:ext cx="1271270" cy="6635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MongoDB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3819525" y="3257550"/>
            <a:ext cx="3413125" cy="284480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olidFill>
                  <a:schemeClr val="tx1"/>
                </a:solidFill>
              </a:rPr>
              <a:t>MEAN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5" name="流程图: 可选过程 14"/>
          <p:cNvSpPr/>
          <p:nvPr/>
        </p:nvSpPr>
        <p:spPr>
          <a:xfrm>
            <a:off x="7706360" y="5287010"/>
            <a:ext cx="2787650" cy="6635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Python</a:t>
            </a:r>
            <a:endParaRPr lang="en-US" altLang="zh-CN"/>
          </a:p>
        </p:txBody>
      </p:sp>
      <p:sp>
        <p:nvSpPr>
          <p:cNvPr id="17" name="流程图: 可选过程 16"/>
          <p:cNvSpPr/>
          <p:nvPr/>
        </p:nvSpPr>
        <p:spPr>
          <a:xfrm>
            <a:off x="7706360" y="3813810"/>
            <a:ext cx="1338580" cy="6635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Django</a:t>
            </a:r>
            <a:endParaRPr lang="en-US" altLang="zh-CN"/>
          </a:p>
        </p:txBody>
      </p:sp>
      <p:sp>
        <p:nvSpPr>
          <p:cNvPr id="18" name="流程图: 可选过程 17"/>
          <p:cNvSpPr/>
          <p:nvPr/>
        </p:nvSpPr>
        <p:spPr>
          <a:xfrm>
            <a:off x="9156700" y="3823335"/>
            <a:ext cx="1271270" cy="6635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MySQL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7383780" y="3257550"/>
            <a:ext cx="3413125" cy="284480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olidFill>
                  <a:schemeClr val="tx1"/>
                </a:solidFill>
              </a:rPr>
              <a:t>MEAN</a:t>
            </a:r>
            <a:endParaRPr lang="en-US" altLang="zh-CN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Server</a:t>
            </a:r>
            <a:endParaRPr lang="en-US" altLang="zh-CN"/>
          </a:p>
          <a:p>
            <a:pPr lvl="1"/>
            <a:r>
              <a:rPr lang="en-US" altLang="zh-CN"/>
              <a:t>Express.js</a:t>
            </a:r>
            <a:endParaRPr lang="en-US" altLang="zh-CN"/>
          </a:p>
          <a:p>
            <a:pPr lvl="0"/>
            <a:r>
              <a:rPr lang="en-US" altLang="zh-CN"/>
              <a:t>Fontend</a:t>
            </a:r>
            <a:endParaRPr lang="en-US" altLang="zh-CN"/>
          </a:p>
          <a:p>
            <a:pPr lvl="1"/>
            <a:r>
              <a:rPr lang="en-US" altLang="zh-CN"/>
              <a:t>Angular.js</a:t>
            </a:r>
            <a:endParaRPr lang="en-US" altLang="zh-CN"/>
          </a:p>
          <a:p>
            <a:pPr lvl="0"/>
            <a:r>
              <a:rPr lang="en-US" altLang="zh-CN"/>
              <a:t>DB</a:t>
            </a:r>
            <a:endParaRPr lang="en-US" altLang="zh-CN"/>
          </a:p>
          <a:p>
            <a:pPr lvl="1"/>
            <a:r>
              <a:rPr lang="en-US" altLang="zh-CN"/>
              <a:t>MongoDB</a:t>
            </a:r>
            <a:endParaRPr lang="en-US" altLang="zh-CN"/>
          </a:p>
        </p:txBody>
      </p:sp>
      <p:pic>
        <p:nvPicPr>
          <p:cNvPr id="4" name="图片 3" descr="Full-Stack-J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3885" y="1211580"/>
            <a:ext cx="6276975" cy="4707890"/>
          </a:xfrm>
          <a:prstGeom prst="rect">
            <a:avLst/>
          </a:prstGeom>
        </p:spPr>
      </p:pic>
      <p:pic>
        <p:nvPicPr>
          <p:cNvPr id="5" name="图片 4" descr="The-difference-between-the-monolithic-and-microservices-architecture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30" y="3538855"/>
            <a:ext cx="3543935" cy="31146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Pros and Cons of Full-Stack JS Approach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Pros</a:t>
            </a:r>
            <a:endParaRPr lang="en-US" altLang="zh-CN"/>
          </a:p>
          <a:p>
            <a:pPr lvl="1"/>
            <a:r>
              <a:rPr lang="en-US" altLang="zh-CN"/>
              <a:t>Common language, better team efficiency with less resources</a:t>
            </a:r>
            <a:endParaRPr lang="en-US" altLang="zh-CN"/>
          </a:p>
          <a:p>
            <a:pPr lvl="1"/>
            <a:r>
              <a:rPr lang="en-US" altLang="zh-CN"/>
              <a:t>Extensive code reuse</a:t>
            </a:r>
            <a:endParaRPr lang="en-US" altLang="zh-CN"/>
          </a:p>
          <a:p>
            <a:pPr lvl="1"/>
            <a:r>
              <a:rPr lang="en-US" altLang="zh-CN"/>
              <a:t>High performance and speed</a:t>
            </a:r>
            <a:endParaRPr lang="en-US" altLang="zh-CN"/>
          </a:p>
          <a:p>
            <a:pPr lvl="1"/>
            <a:r>
              <a:rPr lang="en-US" altLang="zh-CN"/>
              <a:t>Huge talent pool</a:t>
            </a:r>
            <a:endParaRPr lang="en-US" altLang="zh-CN"/>
          </a:p>
          <a:p>
            <a:pPr lvl="1"/>
            <a:r>
              <a:rPr lang="en-US" altLang="zh-CN"/>
              <a:t>Extensive knowledge base</a:t>
            </a:r>
            <a:endParaRPr lang="en-US" altLang="zh-CN"/>
          </a:p>
          <a:p>
            <a:pPr lvl="1"/>
            <a:r>
              <a:rPr lang="en-US" altLang="zh-CN"/>
              <a:t>Free, open-source toolset</a:t>
            </a:r>
            <a:endParaRPr lang="en-US" altLang="zh-CN"/>
          </a:p>
          <a:p>
            <a:pPr lvl="0"/>
            <a:r>
              <a:rPr lang="en-US" altLang="zh-CN"/>
              <a:t>Cons</a:t>
            </a:r>
            <a:endParaRPr lang="en-US" altLang="zh-CN"/>
          </a:p>
          <a:p>
            <a:pPr lvl="1"/>
            <a:r>
              <a:rPr lang="en-US" altLang="zh-CN"/>
              <a:t>Insufficiency with computation-heavy backend</a:t>
            </a:r>
            <a:endParaRPr lang="en-US" altLang="zh-CN"/>
          </a:p>
          <a:p>
            <a:pPr lvl="1"/>
            <a:r>
              <a:rPr lang="en-US" altLang="zh-CN"/>
              <a:t>Relatively young technologies</a:t>
            </a:r>
            <a:endParaRPr lang="en-US" altLang="zh-CN"/>
          </a:p>
          <a:p>
            <a:pPr lvl="1"/>
            <a:r>
              <a:rPr lang="en-US" altLang="zh-CN"/>
              <a:t>Jack of all trade, master of none</a:t>
            </a:r>
            <a:endParaRPr lang="en-US" altLang="zh-CN"/>
          </a:p>
          <a:p>
            <a:pPr lvl="1"/>
            <a:r>
              <a:rPr lang="en-US" altLang="zh-CN"/>
              <a:t>Drawbacks of every separate tool in the stack combined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Package Management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npm</a:t>
            </a:r>
            <a:endParaRPr lang="en-US" altLang="zh-CN"/>
          </a:p>
          <a:p>
            <a:pPr lvl="1"/>
            <a:r>
              <a:rPr lang="en-US" altLang="zh-CN"/>
              <a:t>npm config list</a:t>
            </a:r>
            <a:endParaRPr lang="en-US" altLang="zh-CN"/>
          </a:p>
          <a:p>
            <a:pPr lvl="1"/>
            <a:r>
              <a:rPr lang="en-US" altLang="zh-CN"/>
              <a:t>npm install -g &lt;package-name&gt;@version-number</a:t>
            </a:r>
            <a:endParaRPr lang="en-US" altLang="zh-CN"/>
          </a:p>
          <a:p>
            <a:pPr lvl="1"/>
            <a:r>
              <a:rPr lang="en-US" altLang="zh-CN"/>
              <a:t>npm uninstall &lt;package-name&gt;</a:t>
            </a:r>
            <a:endParaRPr lang="en-US" altLang="zh-CN"/>
          </a:p>
          <a:p>
            <a:pPr lvl="1"/>
            <a:r>
              <a:rPr lang="en-US" altLang="zh-CN"/>
              <a:t>npm list -g		// list installed packages</a:t>
            </a:r>
            <a:endParaRPr lang="en-US" altLang="zh-CN"/>
          </a:p>
          <a:p>
            <a:pPr lvl="1"/>
            <a:r>
              <a:rPr lang="en-US" altLang="zh-CN"/>
              <a:t>npm outdated</a:t>
            </a:r>
            <a:endParaRPr lang="en-US" altLang="zh-CN"/>
          </a:p>
          <a:p>
            <a:pPr lvl="1"/>
            <a:r>
              <a:rPr lang="en-US" altLang="zh-CN"/>
              <a:t>npm update &lt;package-name&gt;</a:t>
            </a:r>
            <a:endParaRPr lang="en-US" altLang="zh-CN"/>
          </a:p>
          <a:p>
            <a:pPr lvl="1"/>
            <a:r>
              <a:rPr lang="en-US" altLang="zh-CN"/>
              <a:t>npm search &lt;keyword&gt;</a:t>
            </a:r>
            <a:endParaRPr lang="en-US" altLang="zh-CN"/>
          </a:p>
          <a:p>
            <a:pPr lvl="1"/>
            <a:r>
              <a:rPr lang="en-US" altLang="zh-CN"/>
              <a:t>npm cache clean</a:t>
            </a:r>
            <a:endParaRPr lang="en-US" altLang="zh-CN"/>
          </a:p>
          <a:p>
            <a:pPr lvl="1"/>
            <a:r>
              <a:rPr lang="en-US" altLang="zh-CN"/>
              <a:t>npm install -g cnpm --registry=https://registry.npm.taobao.org</a:t>
            </a:r>
            <a:endParaRPr lang="en-US" altLang="zh-CN"/>
          </a:p>
          <a:p>
            <a:pPr lvl="1"/>
            <a:r>
              <a:rPr lang="en-US" altLang="zh-CN"/>
              <a:t>cnpm install ...</a:t>
            </a:r>
            <a:endParaRPr lang="en-US" altLang="zh-CN"/>
          </a:p>
          <a:p>
            <a:pPr lvl="1"/>
            <a:r>
              <a:rPr lang="en-US" altLang="zh-CN"/>
              <a:t>https://docs.npmjs.com/common-errors</a:t>
            </a:r>
            <a:endParaRPr lang="en-US" altLang="zh-CN"/>
          </a:p>
          <a:p>
            <a:pPr lvl="0"/>
            <a:r>
              <a:rPr lang="en-US" altLang="zh-CN" sz="2400">
                <a:sym typeface="+mn-ea"/>
              </a:rPr>
              <a:t>yarn</a:t>
            </a:r>
            <a:endParaRPr lang="en-US" altLang="zh-CN" sz="2400"/>
          </a:p>
          <a:p>
            <a:pPr lvl="1"/>
            <a:r>
              <a:rPr lang="en-US" altLang="zh-CN">
                <a:sym typeface="+mn-ea"/>
              </a:rPr>
              <a:t>cnpm i -g yarn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yarn config set registry 'https://registry.npm.taobao.org</a:t>
            </a:r>
            <a:endParaRPr lang="en-US" altLang="zh-CN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Interface with C++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FFI (Foreign Function Interface)</a:t>
            </a:r>
            <a:endParaRPr lang="en-US" altLang="zh-CN"/>
          </a:p>
          <a:p>
            <a:pPr lvl="1"/>
            <a:r>
              <a:rPr lang="en-US" altLang="zh-CN"/>
              <a:t>node-ffi</a:t>
            </a:r>
            <a:endParaRPr lang="en-US" altLang="zh-CN"/>
          </a:p>
          <a:p>
            <a:pPr lvl="2"/>
            <a:r>
              <a:rPr lang="en-US" altLang="zh-CN"/>
              <a:t>Node.js add-on for loading and calling dynamic libraries using pure JS</a:t>
            </a:r>
            <a:endParaRPr lang="en-US" altLang="zh-CN"/>
          </a:p>
          <a:p>
            <a:pPr lvl="1"/>
            <a:r>
              <a:rPr lang="en-US" altLang="zh-CN"/>
              <a:t>https://github.com/node-ffi/node-ffi/wiki/Node-FFI-Tutorial</a:t>
            </a:r>
            <a:endParaRPr lang="en-US" altLang="zh-CN"/>
          </a:p>
          <a:p>
            <a:pPr lvl="0"/>
            <a:r>
              <a:rPr lang="en-US" altLang="zh-CN"/>
              <a:t>SWIG</a:t>
            </a:r>
            <a:endParaRPr lang="en-US" altLang="zh-CN"/>
          </a:p>
          <a:p>
            <a:pPr lvl="1"/>
            <a:r>
              <a:rPr lang="en-US" altLang="zh-CN"/>
              <a:t>Interface compiler that connects programs written in C/C++ with scripting languages such as JS, Python, etc.</a:t>
            </a:r>
            <a:endParaRPr lang="en-US" altLang="zh-CN"/>
          </a:p>
          <a:p>
            <a:pPr lvl="1"/>
            <a:r>
              <a:rPr lang="en-US" altLang="zh-CN"/>
              <a:t>http://www.swig.org/tutorial.html</a:t>
            </a:r>
            <a:endParaRPr lang="en-US" altLang="zh-CN"/>
          </a:p>
          <a:p>
            <a:pPr lvl="0"/>
            <a:r>
              <a:rPr lang="en-US" altLang="zh-CN"/>
              <a:t>Emscripten</a:t>
            </a:r>
            <a:endParaRPr lang="en-US" altLang="zh-CN"/>
          </a:p>
          <a:p>
            <a:pPr lvl="1"/>
            <a:r>
              <a:rPr lang="en-US" altLang="zh-CN"/>
              <a:t>Compile LLVM into JS</a:t>
            </a:r>
            <a:endParaRPr lang="en-US" altLang="zh-CN"/>
          </a:p>
          <a:p>
            <a:pPr lvl="1"/>
            <a:r>
              <a:rPr lang="en-US" altLang="zh-CN"/>
              <a:t>http://kripken.github.io/emscripten-site/docs/getting_started/index.html</a:t>
            </a:r>
            <a:endParaRPr lang="en-US" altLang="zh-CN"/>
          </a:p>
          <a:p>
            <a:pPr lvl="0"/>
            <a:r>
              <a:rPr lang="en-US" altLang="zh-CN"/>
              <a:t>nbind</a:t>
            </a:r>
            <a:endParaRPr lang="en-US" altLang="zh-CN"/>
          </a:p>
          <a:p>
            <a:pPr lvl="1"/>
            <a:r>
              <a:rPr lang="en-US" altLang="zh-CN"/>
              <a:t>https://github.com/charto/nbind</a:t>
            </a:r>
            <a:endParaRPr lang="en-US" altLang="zh-CN"/>
          </a:p>
        </p:txBody>
      </p:sp>
      <p:pic>
        <p:nvPicPr>
          <p:cNvPr id="4" name="图片 3" descr="EmscriptenToolcha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2005" y="1905"/>
            <a:ext cx="3347085" cy="19869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node-opencv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</a:t>
            </a:r>
            <a:endParaRPr lang="en-US" altLang="zh-CN"/>
          </a:p>
          <a:p>
            <a:pPr lvl="1"/>
            <a:r>
              <a:rPr lang="en-US" altLang="zh-CN"/>
              <a:t>https://github.com/peterbraden/node-opencv</a:t>
            </a:r>
            <a:endParaRPr lang="en-US" altLang="zh-CN"/>
          </a:p>
          <a:p>
            <a:pPr lvl="1"/>
            <a:r>
              <a:rPr lang="en-US" altLang="zh-CN"/>
              <a:t>https://community.risingstack.com/opencv-tutorial-computer-vision-with-node-js/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28*a*1"/>
  <p:tag name="KSO_WM_UNIT_CLEAR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PRESET_TEXT" val="THANKS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28*b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" val="谢谢聆听"/>
</p:tagLst>
</file>

<file path=ppt/tags/tag17.xml><?xml version="1.0" encoding="utf-8"?>
<p:tagLst xmlns:p="http://schemas.openxmlformats.org/presentationml/2006/main">
  <p:tag name="KSO_WM_TEMPLATE_CATEGORY" val="custom"/>
  <p:tag name="KSO_WM_TEMPLATE_INDEX" val="160402"/>
  <p:tag name="KSO_WM_TAG_VERSION" val="1.0"/>
  <p:tag name="KSO_WM_SLIDE_ID" val="custom160402_28"/>
  <p:tag name="KSO_WM_SLIDE_INDEX" val="28"/>
  <p:tag name="KSO_WM_SLIDE_ITEM_CNT" val="1"/>
  <p:tag name="KSO_WM_SLIDE_LAYOUT" val="b_a"/>
  <p:tag name="KSO_WM_SLIDE_LAYOUT_CNT" val="1_1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SLIDE_ID" val="custom160402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2094</Words>
  <Application>WPS 演示</Application>
  <PresentationFormat>宽屏</PresentationFormat>
  <Paragraphs>125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黑体</vt:lpstr>
      <vt:lpstr>微软雅黑</vt:lpstr>
      <vt:lpstr>Calibri</vt:lpstr>
      <vt:lpstr>Arial Unicode MS</vt:lpstr>
      <vt:lpstr>1_A000120140530A02PPBG</vt:lpstr>
      <vt:lpstr>Node.js Notes</vt:lpstr>
      <vt:lpstr>Overview</vt:lpstr>
      <vt:lpstr>Install</vt:lpstr>
      <vt:lpstr>Full Stack Development</vt:lpstr>
      <vt:lpstr>Web</vt:lpstr>
      <vt:lpstr>Pros and Cons of Full-Stack JS Approach</vt:lpstr>
      <vt:lpstr>Package Management</vt:lpstr>
      <vt:lpstr>Interface with C++</vt:lpstr>
      <vt:lpstr>node-opencv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108</cp:revision>
  <dcterms:created xsi:type="dcterms:W3CDTF">2018-09-25T02:24:00Z</dcterms:created>
  <dcterms:modified xsi:type="dcterms:W3CDTF">2021-07-03T05:57:31Z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2052-11.1.0.10577</vt:lpwstr>
  </property>
  <property fmtid="{D5CDD505-2E9C-101B-9397-08002B2CF9AE}" pid="3" name="ICV">
    <vt:lpwstr>2FE8C128EBA944DCA79F09816B226446</vt:lpwstr>
  </property>
</Properties>
</file>