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32.xml"/><Relationship Id="rId24" Type="http://schemas.openxmlformats.org/officeDocument/2006/relationships/tags" Target="../tags/tag131.xml"/><Relationship Id="rId23" Type="http://schemas.openxmlformats.org/officeDocument/2006/relationships/tags" Target="../tags/tag130.xml"/><Relationship Id="rId22" Type="http://schemas.openxmlformats.org/officeDocument/2006/relationships/tags" Target="../tags/tag129.xml"/><Relationship Id="rId21" Type="http://schemas.openxmlformats.org/officeDocument/2006/relationships/tags" Target="../tags/tag128.xml"/><Relationship Id="rId20" Type="http://schemas.openxmlformats.org/officeDocument/2006/relationships/tags" Target="../tags/tag127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Sparks Lu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Last updated: 6/8/2021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Notes for Outlook Addin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npm start</a:t>
            </a:r>
            <a:endParaRPr lang="en-US" altLang="zh-CN"/>
          </a:p>
          <a:p>
            <a:pPr lvl="1"/>
            <a:r>
              <a:rPr lang="en-US" altLang="zh-CN"/>
              <a:t>Install local manifest.xml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Build &amp; Deploy &amp; 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npm run build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TEMPLATE_CATEGORY" val="custom"/>
  <p:tag name="KSO_WM_TEMPLATE_INDEX" val="20194031"/>
</p:tagLst>
</file>

<file path=ppt/tags/tag134.xml><?xml version="1.0" encoding="utf-8"?>
<p:tagLst xmlns:p="http://schemas.openxmlformats.org/presentationml/2006/main">
  <p:tag name="KSO_WM_TEMPLATE_CATEGORY" val="custom"/>
  <p:tag name="KSO_WM_TEMPLATE_INDEX" val="2019403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演示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汉仪旗黑-85S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10</cp:revision>
  <dcterms:created xsi:type="dcterms:W3CDTF">2021-06-08T08:18:00Z</dcterms:created>
  <dcterms:modified xsi:type="dcterms:W3CDTF">2021-06-10T03:36:58Z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C81E932931D84B308219A4E66F94EE9A</vt:lpwstr>
  </property>
  <property fmtid="{D5CDD505-2E9C-101B-9397-08002B2CF9AE}" pid="3" name="KSOProductBuildVer">
    <vt:lpwstr>2052-11.1.0.10495</vt:lpwstr>
  </property>
</Properties>
</file>