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Notes for Panolens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36905"/>
          </a:xfrm>
        </p:spPr>
        <p:txBody>
          <a:bodyPr>
            <a:normAutofit fontScale="55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updated:2/16/2021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524375" y="3592195"/>
            <a:ext cx="2397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LittlePlannet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524375" y="2528570"/>
            <a:ext cx="2397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ImagePanorama</a:t>
            </a:r>
            <a:endParaRPr lang="en-US" altLang="zh-CN"/>
          </a:p>
        </p:txBody>
      </p:sp>
      <p:sp>
        <p:nvSpPr>
          <p:cNvPr id="6" name="上箭头 5"/>
          <p:cNvSpPr/>
          <p:nvPr/>
        </p:nvSpPr>
        <p:spPr>
          <a:xfrm>
            <a:off x="5580380" y="3261360"/>
            <a:ext cx="286385" cy="33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25010" y="4704715"/>
            <a:ext cx="2397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ImageLittlePlannet</a:t>
            </a:r>
            <a:endParaRPr lang="en-US" altLang="zh-CN"/>
          </a:p>
        </p:txBody>
      </p:sp>
      <p:sp>
        <p:nvSpPr>
          <p:cNvPr id="8" name="上箭头 7"/>
          <p:cNvSpPr/>
          <p:nvPr/>
        </p:nvSpPr>
        <p:spPr>
          <a:xfrm>
            <a:off x="5579745" y="4369435"/>
            <a:ext cx="286385" cy="33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25010" y="1416050"/>
            <a:ext cx="2397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Panorama</a:t>
            </a:r>
            <a:endParaRPr lang="en-US" altLang="zh-CN"/>
          </a:p>
        </p:txBody>
      </p:sp>
      <p:sp>
        <p:nvSpPr>
          <p:cNvPr id="10" name="上箭头 9"/>
          <p:cNvSpPr/>
          <p:nvPr/>
        </p:nvSpPr>
        <p:spPr>
          <a:xfrm>
            <a:off x="5579745" y="2193290"/>
            <a:ext cx="286385" cy="33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A000120140530A02PPBG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10</cp:revision>
  <dcterms:created xsi:type="dcterms:W3CDTF">2021-02-16T04:30:00Z</dcterms:created>
  <dcterms:modified xsi:type="dcterms:W3CDTF">2021-02-16T05:28:10Z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