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20"/>
  </p:handoutMasterIdLst>
  <p:sldIdLst>
    <p:sldId id="256" r:id="rId3"/>
    <p:sldId id="314" r:id="rId4"/>
    <p:sldId id="325" r:id="rId5"/>
    <p:sldId id="343" r:id="rId6"/>
    <p:sldId id="284" r:id="rId7"/>
    <p:sldId id="323" r:id="rId8"/>
    <p:sldId id="329" r:id="rId9"/>
    <p:sldId id="277" r:id="rId10"/>
    <p:sldId id="333" r:id="rId12"/>
    <p:sldId id="337" r:id="rId13"/>
    <p:sldId id="332" r:id="rId14"/>
    <p:sldId id="334" r:id="rId15"/>
    <p:sldId id="341" r:id="rId16"/>
    <p:sldId id="354" r:id="rId17"/>
    <p:sldId id="356" r:id="rId18"/>
    <p:sldId id="33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3.png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3/1/2021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47665"/>
          </a:xfrm>
        </p:spPr>
        <p:txBody>
          <a:bodyPr>
            <a:normAutofit fontScale="70000"/>
          </a:bodyPr>
          <a:p>
            <a:r>
              <a:rPr lang="en-US" altLang="zh-CN"/>
              <a:t>sudo apt install sysstat</a:t>
            </a:r>
            <a:endParaRPr lang="en-US" altLang="zh-CN"/>
          </a:p>
          <a:p>
            <a:r>
              <a:rPr lang="en-US" altLang="zh-CN"/>
              <a:t>Enable sysstat</a:t>
            </a:r>
            <a:endParaRPr lang="en-US" altLang="zh-CN"/>
          </a:p>
          <a:p>
            <a:pPr lvl="1"/>
            <a:r>
              <a:rPr lang="en-US" altLang="zh-CN"/>
              <a:t>/etc/default/sysstat false-&gt;true</a:t>
            </a:r>
            <a:endParaRPr lang="en-US" altLang="zh-CN"/>
          </a:p>
          <a:p>
            <a:pPr lvl="0"/>
            <a:r>
              <a:rPr lang="en-US" altLang="zh-CN" sz="2400"/>
              <a:t>Configure sysstat</a:t>
            </a:r>
            <a:endParaRPr lang="en-US" altLang="zh-CN"/>
          </a:p>
          <a:p>
            <a:pPr lvl="1"/>
            <a:r>
              <a:rPr lang="en-US" altLang="zh-CN"/>
              <a:t>/etc/cron.d/sysstat 5-55/10-&gt;*/2</a:t>
            </a:r>
            <a:endParaRPr lang="en-US" altLang="zh-CN"/>
          </a:p>
          <a:p>
            <a:pPr lvl="1"/>
            <a:r>
              <a:rPr lang="en-US" altLang="zh-CN"/>
              <a:t>/etc/sysstat/sysstat</a:t>
            </a:r>
            <a:endParaRPr lang="en-US" altLang="zh-CN"/>
          </a:p>
          <a:p>
            <a:pPr lvl="2"/>
            <a:r>
              <a:rPr lang="en-US" altLang="zh-CN" sz="1800"/>
              <a:t>HISTORY: 7-&gt;30</a:t>
            </a:r>
            <a:endParaRPr lang="en-US" altLang="zh-CN"/>
          </a:p>
          <a:p>
            <a:pPr lvl="0"/>
            <a:r>
              <a:rPr lang="en-US" altLang="zh-CN"/>
              <a:t>Start sysstat</a:t>
            </a:r>
            <a:endParaRPr lang="en-US" altLang="zh-CN"/>
          </a:p>
          <a:p>
            <a:pPr lvl="1"/>
            <a:r>
              <a:rPr lang="en-US" altLang="zh-CN"/>
              <a:t>sudo service sysstat restart</a:t>
            </a:r>
            <a:endParaRPr lang="en-US" altLang="zh-CN"/>
          </a:p>
          <a:p>
            <a:pPr lvl="1"/>
            <a:r>
              <a:rPr lang="en-US" altLang="zh-CN"/>
              <a:t>sudo service --status-all</a:t>
            </a:r>
            <a:endParaRPr lang="en-US" altLang="zh-CN"/>
          </a:p>
          <a:p>
            <a:pPr lvl="1"/>
            <a:r>
              <a:rPr lang="en-US" altLang="zh-CN"/>
              <a:t>log file: /var/log/sysstat/sa*</a:t>
            </a:r>
            <a:endParaRPr lang="en-US" altLang="zh-CN"/>
          </a:p>
          <a:p>
            <a:pPr lvl="0"/>
            <a:r>
              <a:rPr lang="en-US" altLang="zh-CN"/>
              <a:t>ksar</a:t>
            </a:r>
            <a:endParaRPr lang="en-US" altLang="zh-CN"/>
          </a:p>
          <a:p>
            <a:pPr lvl="1"/>
            <a:r>
              <a:rPr lang="en-US" altLang="zh-CN"/>
              <a:t>sudo apt install openjdk-8-jre</a:t>
            </a:r>
            <a:endParaRPr lang="en-US" altLang="zh-CN"/>
          </a:p>
          <a:p>
            <a:pPr lvl="1"/>
            <a:r>
              <a:rPr lang="en-US" altLang="zh-CN"/>
              <a:t>wget https://excellmedia.dl.sourceforge.net/project/ksar/ksar/5.0.6/kSar-5.0.6.zip</a:t>
            </a:r>
            <a:endParaRPr lang="en-US" altLang="zh-CN"/>
          </a:p>
          <a:p>
            <a:pPr lvl="1"/>
            <a:r>
              <a:rPr lang="en-US" altLang="zh-CN"/>
              <a:t>LC_ALL=C sar -A -f sa22 &gt;sa22.parse</a:t>
            </a:r>
            <a:endParaRPr lang="en-US" altLang="zh-CN"/>
          </a:p>
          <a:p>
            <a:pPr lvl="1"/>
            <a:r>
              <a:rPr lang="en-US" altLang="zh-CN"/>
              <a:t>run.sh &amp;</a:t>
            </a:r>
            <a:endParaRPr lang="en-US" altLang="zh-CN"/>
          </a:p>
          <a:p>
            <a:pPr lvl="1"/>
            <a:r>
              <a:rPr lang="en-US" altLang="zh-CN"/>
              <a:t>Select “load from text file...”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https://www.howtoforge.com/install-and-configure-sar-and-ksar-for-daily-monitoring-on-linux-and-generate-pdf-reports/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5680" y="1211580"/>
            <a:ext cx="5632450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idx=`date --date="1 days ago" +%</a:t>
            </a:r>
            <a:r>
              <a:rPr lang="en-US" altLang="zh-CN"/>
              <a:t>Y%m%</a:t>
            </a:r>
            <a:r>
              <a:rPr lang="zh-CN" altLang="en-US"/>
              <a:t>d`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work_dir="/home/lgm/SarReports/"</a:t>
            </a:r>
            <a:endParaRPr lang="zh-CN" altLang="en-US"/>
          </a:p>
          <a:p>
            <a:r>
              <a:rPr lang="zh-CN" altLang="en-US"/>
              <a:t>sar_file="$work_dir/sa$idx"</a:t>
            </a:r>
            <a:endParaRPr lang="zh-CN" altLang="en-US"/>
          </a:p>
          <a:p>
            <a:r>
              <a:rPr lang="zh-CN" altLang="en-US"/>
              <a:t>pdf_file="$work_dir/sa$idx.pdf'</a:t>
            </a:r>
            <a:endParaRPr lang="zh-CN" altLang="en-US"/>
          </a:p>
          <a:p>
            <a:r>
              <a:rPr lang="en-US" altLang="zh-CN"/>
              <a:t>ksar_dir=”</a:t>
            </a:r>
            <a:r>
              <a:rPr lang="zh-CN" altLang="en-US">
                <a:sym typeface="+mn-ea"/>
              </a:rPr>
              <a:t>/home/lgm/Programs/kSar-5.0.6/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LC_ALL=C sar -A -f /var/log/sysstat/sa$idx &gt; $sar_file</a:t>
            </a:r>
            <a:endParaRPr lang="zh-CN" altLang="en-US"/>
          </a:p>
          <a:p>
            <a:r>
              <a:rPr lang="zh-CN" altLang="en-US"/>
              <a:t>cd </a:t>
            </a:r>
            <a:r>
              <a:rPr lang="en-US" altLang="zh-CN"/>
              <a:t>$ksar_dir</a:t>
            </a:r>
            <a:endParaRPr lang="en-US" altLang="zh-CN"/>
          </a:p>
          <a:p>
            <a:r>
              <a:rPr lang="zh-CN" altLang="en-US"/>
              <a:t>java -jar kSar.jar -input $sar_file -outputPDF $pdf_file</a:t>
            </a:r>
            <a:endParaRPr lang="zh-CN" altLang="en-US"/>
          </a:p>
          <a:p>
            <a:r>
              <a:rPr lang="zh-CN" altLang="en-US"/>
              <a:t>echo "Ksar graph successfully generated"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Zabbix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54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https://www.zabbix.com</a:t>
            </a:r>
            <a:endParaRPr lang="en-US" altLang="zh-CN"/>
          </a:p>
          <a:p>
            <a:pPr lvl="0"/>
            <a:r>
              <a:rPr lang="en-US" altLang="zh-CN"/>
              <a:t>Component</a:t>
            </a:r>
            <a:endParaRPr lang="en-US" altLang="zh-CN"/>
          </a:p>
          <a:p>
            <a:pPr lvl="1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agent: deployed on the target machine to be monitored, responsible for reporting the gathered data from the target to the server</a:t>
            </a:r>
            <a:endParaRPr lang="en-US" altLang="zh-CN"/>
          </a:p>
          <a:p>
            <a:pPr lvl="0"/>
            <a:r>
              <a:rPr lang="en-US" altLang="zh-CN"/>
              <a:t>Suppor</a:t>
            </a:r>
            <a:endParaRPr lang="en-US" altLang="zh-CN"/>
          </a:p>
          <a:p>
            <a:pPr lvl="1"/>
            <a:r>
              <a:rPr lang="en-US" altLang="zh-CN"/>
              <a:t>MySQL/PostgreSQL support</a:t>
            </a:r>
            <a:endParaRPr lang="en-US" altLang="zh-CN"/>
          </a:p>
          <a:p>
            <a:pPr lvl="1"/>
            <a:r>
              <a:rPr lang="en-US" altLang="zh-CN"/>
              <a:t>Apache2/Nginx support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apt-get install mysql-server mysql-client mlocate</a:t>
            </a:r>
            <a:endParaRPr lang="en-US" altLang="zh-CN"/>
          </a:p>
          <a:p>
            <a:pPr lvl="1"/>
            <a:r>
              <a:rPr lang="en-US" altLang="zh-CN"/>
              <a:t>sudo apt-get install zabbix-server-mysql zabbix-frontend-php zabbix-agent</a:t>
            </a:r>
            <a:endParaRPr lang="en-US" altLang="zh-CN"/>
          </a:p>
        </p:txBody>
      </p:sp>
      <p:pic>
        <p:nvPicPr>
          <p:cNvPr id="4" name="图片 3" descr="1190037-20171123164838290-2622680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23610" y="443865"/>
            <a:ext cx="6168390" cy="338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阿里云域名</a:t>
            </a:r>
            <a:r>
              <a:rPr lang="en-US" altLang="zh-CN"/>
              <a:t>+</a:t>
            </a:r>
            <a:r>
              <a:rPr lang="zh-CN" altLang="en-US"/>
              <a:t>腾讯云服务器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https://blog.csdn.net/daotiao0199/article/details/81945865</a:t>
            </a:r>
            <a:endParaRPr lang="en-US" altLang="zh-CN"/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/>
              <a:t>阿里云-&gt;控制台-&gt;域名-&gt;域名列表-&gt;管理</a:t>
            </a:r>
            <a:endParaRPr lang="en-US" altLang="zh-CN" sz="2000"/>
          </a:p>
          <a:p>
            <a:pPr lvl="1"/>
            <a:r>
              <a:rPr lang="en-US" altLang="zh-CN"/>
              <a:t>修改域名的DNS服务器</a:t>
            </a:r>
            <a:r>
              <a:rPr lang="zh-CN" altLang="en-US"/>
              <a:t>为</a:t>
            </a:r>
            <a:r>
              <a:rPr lang="en-US" altLang="zh-CN"/>
              <a:t>s1g1ns1.dnspod.net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s1g1ns2.dnspod.net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腾讯云-&gt;控制台-&gt;域名服务-&gt;我的域名-&gt;添加解析</a:t>
            </a:r>
            <a:endParaRPr lang="en-US" altLang="zh-CN"/>
          </a:p>
          <a:p>
            <a:pPr lvl="1"/>
            <a:r>
              <a:rPr lang="zh-CN" altLang="en-US"/>
              <a:t>腾讯云域名诊断工具 </a:t>
            </a:r>
            <a:r>
              <a:rPr lang="en-US" altLang="zh-CN"/>
              <a:t>https://domaintool.cloud.tencent.com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9450" cy="4549140"/>
          </a:xfrm>
        </p:spPr>
        <p:txBody>
          <a:bodyPr/>
          <a:p>
            <a:r>
              <a:rPr lang="en-US" altLang="zh-CN"/>
              <a:t>Content Delivery Network</a:t>
            </a:r>
            <a:endParaRPr lang="en-US" altLang="zh-CN"/>
          </a:p>
          <a:p>
            <a:r>
              <a:rPr lang="zh-CN" altLang="en-US"/>
              <a:t>动静分离</a:t>
            </a:r>
            <a:endParaRPr lang="zh-CN" altLang="en-US"/>
          </a:p>
          <a:p>
            <a:pPr lvl="1"/>
            <a:r>
              <a:rPr lang="zh-CN" altLang="en-US"/>
              <a:t>https://www.cnblogs.com/matengfei123/p/8005404.html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695" y="1338580"/>
            <a:ext cx="4878705" cy="99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5" y="2651125"/>
            <a:ext cx="5005705" cy="215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VPN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58410" cy="5146675"/>
          </a:xfrm>
        </p:spPr>
        <p:txBody>
          <a:bodyPr>
            <a:normAutofit fontScale="80000"/>
          </a:bodyPr>
          <a:p>
            <a:r>
              <a:rPr lang="en-US" altLang="zh-CN"/>
              <a:t>Rent server from vultr.com</a:t>
            </a:r>
            <a:endParaRPr lang="en-US" altLang="zh-CN"/>
          </a:p>
          <a:p>
            <a:r>
              <a:rPr lang="en-US" altLang="zh-CN"/>
              <a:t>Config server as VPN server</a:t>
            </a:r>
            <a:endParaRPr lang="en-US" altLang="zh-CN"/>
          </a:p>
          <a:p>
            <a:pPr lvl="1"/>
            <a:r>
              <a:rPr lang="en-US" altLang="zh-CN"/>
              <a:t>Refer</a:t>
            </a:r>
            <a:endParaRPr lang="en-US" altLang="zh-CN"/>
          </a:p>
          <a:p>
            <a:pPr lvl="2"/>
            <a:r>
              <a:rPr lang="en-US" altLang="zh-CN"/>
              <a:t>https://www.vultr.com/docs/setup-a-pptp-vpn-server-on-ubuntu</a:t>
            </a:r>
            <a:endParaRPr lang="en-US" altLang="zh-CN"/>
          </a:p>
          <a:p>
            <a:pPr lvl="2"/>
            <a:r>
              <a:rPr lang="en-US" altLang="zh-CN"/>
              <a:t>https://blog.warmcolor.net/2013/06/21/%E5%9F%BA%E4%BA%8Eubuntu%E6%90%AD%E5%BB%BAvpn%E6%9C%8D%E5%8A%A1%E5%99%A8%E5%B7%B2%E9%AA%8C%E8%AF%81/</a:t>
            </a:r>
            <a:endParaRPr lang="en-US" altLang="zh-CN"/>
          </a:p>
          <a:p>
            <a:pPr lvl="1"/>
            <a:r>
              <a:rPr lang="en-US" altLang="zh-CN" sz="2000"/>
              <a:t>Steps</a:t>
            </a:r>
            <a:endParaRPr lang="en-US" altLang="zh-CN" sz="2000"/>
          </a:p>
          <a:p>
            <a:pPr lvl="2"/>
            <a:r>
              <a:rPr lang="en-US" altLang="zh-CN"/>
              <a:t>apt-get install pptpd</a:t>
            </a:r>
            <a:endParaRPr lang="en-US" altLang="zh-CN" sz="1800"/>
          </a:p>
          <a:p>
            <a:pPr lvl="2"/>
            <a:r>
              <a:rPr lang="en-US" altLang="zh-CN"/>
              <a:t>Edit /etc/pptpd.conf</a:t>
            </a:r>
            <a:endParaRPr lang="en-US" altLang="zh-CN"/>
          </a:p>
          <a:p>
            <a:pPr lvl="3"/>
            <a:r>
              <a:rPr lang="en-US" altLang="zh-CN"/>
              <a:t>option /etc/ppp/pptpd-options</a:t>
            </a:r>
            <a:endParaRPr lang="en-US" altLang="zh-CN"/>
          </a:p>
          <a:p>
            <a:pPr lvl="3"/>
            <a:r>
              <a:rPr lang="en-US" altLang="zh-CN"/>
              <a:t>localip 192.168.0.1</a:t>
            </a:r>
            <a:endParaRPr lang="en-US" altLang="zh-CN"/>
          </a:p>
          <a:p>
            <a:pPr lvl="3"/>
            <a:r>
              <a:rPr lang="en-US" altLang="zh-CN"/>
              <a:t>remoteip 192.168.0.11-150</a:t>
            </a:r>
            <a:endParaRPr lang="en-US" altLang="zh-CN"/>
          </a:p>
          <a:p>
            <a:pPr lvl="2"/>
            <a:r>
              <a:rPr lang="en-US" altLang="zh-CN"/>
              <a:t>Edit /etc/ppp/pptpd-options</a:t>
            </a:r>
            <a:endParaRPr lang="en-US" altLang="zh-CN"/>
          </a:p>
          <a:p>
            <a:pPr lvl="3"/>
            <a:r>
              <a:rPr lang="en-US" altLang="zh-CN"/>
              <a:t>ms-dns: 8.8.8.8 8.8.4.4</a:t>
            </a:r>
            <a:endParaRPr lang="en-US" altLang="zh-CN"/>
          </a:p>
          <a:p>
            <a:pPr lvl="2"/>
            <a:r>
              <a:rPr lang="en-US" altLang="zh-CN"/>
              <a:t>/etc/ppp/chap-secrets</a:t>
            </a:r>
            <a:endParaRPr lang="en-US" altLang="zh-CN"/>
          </a:p>
          <a:p>
            <a:pPr lvl="3"/>
            <a:r>
              <a:rPr lang="en-US" altLang="zh-CN"/>
              <a:t>	用户名 pptpd 密码 *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2540" y="1195070"/>
            <a:ext cx="5001260" cy="4951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 sz="1600"/>
              <a:t>/etc/init.d/pptpd restart</a:t>
            </a:r>
            <a:endParaRPr lang="en-US" altLang="zh-CN" sz="1600"/>
          </a:p>
          <a:p>
            <a:pPr lvl="2"/>
            <a:r>
              <a:rPr lang="en-US" altLang="zh-CN" sz="1600"/>
              <a:t>iptables -I INPUT -p tcp --dport 1723 -j ACCEPT</a:t>
            </a:r>
            <a:endParaRPr lang="en-US" altLang="zh-CN" sz="1600"/>
          </a:p>
          <a:p>
            <a:pPr lvl="2"/>
            <a:r>
              <a:rPr lang="en-US" altLang="zh-CN" sz="1600"/>
              <a:t>/proc/sys/net/ipv4/ip_forward: 1</a:t>
            </a:r>
            <a:endParaRPr lang="en-US" altLang="zh-CN" sz="1600"/>
          </a:p>
          <a:p>
            <a:pPr lvl="2"/>
            <a:r>
              <a:rPr lang="en-US" altLang="zh-CN" sz="1600"/>
              <a:t>Edit /etc/sysctl.con</a:t>
            </a:r>
            <a:endParaRPr lang="en-US" altLang="zh-CN" sz="1600"/>
          </a:p>
          <a:p>
            <a:pPr lvl="3"/>
            <a:r>
              <a:rPr lang="en-US" altLang="zh-CN" sz="1600"/>
              <a:t>	net.ipv4.ip_forward = 1</a:t>
            </a:r>
            <a:endParaRPr lang="en-US" altLang="zh-CN" sz="1600"/>
          </a:p>
          <a:p>
            <a:pPr lvl="2"/>
            <a:r>
              <a:rPr lang="en-US" altLang="zh-CN" sz="1600"/>
              <a:t>sysctl -p</a:t>
            </a:r>
            <a:endParaRPr lang="en-US" altLang="zh-CN" sz="1600"/>
          </a:p>
          <a:p>
            <a:pPr lvl="2"/>
            <a:r>
              <a:rPr lang="en-US" altLang="zh-CN" sz="1600"/>
              <a:t>/etc/init.d/procps restart</a:t>
            </a:r>
            <a:endParaRPr lang="en-US" altLang="zh-CN" sz="1600"/>
          </a:p>
          <a:p>
            <a:pPr lvl="2"/>
            <a:r>
              <a:rPr lang="en-US" altLang="zh-CN" sz="1600"/>
              <a:t>apt-get intall iptables</a:t>
            </a:r>
            <a:endParaRPr lang="en-US" altLang="zh-CN" sz="1600"/>
          </a:p>
          <a:p>
            <a:pPr lvl="2"/>
            <a:r>
              <a:rPr lang="en-US" altLang="zh-CN" sz="1600"/>
              <a:t>iptables --table nat --append POSTROUTING --out-interface {eth0} --jump MASQUERADE</a:t>
            </a:r>
            <a:endParaRPr lang="en-US" altLang="zh-CN" sz="1600"/>
          </a:p>
          <a:p>
            <a:pPr lvl="2"/>
            <a:r>
              <a:rPr lang="en-US" altLang="zh-CN" sz="1600"/>
              <a:t>Edit /etc/rc.local:</a:t>
            </a:r>
            <a:endParaRPr lang="en-US" altLang="zh-CN" sz="1600"/>
          </a:p>
          <a:p>
            <a:pPr lvl="3"/>
            <a:r>
              <a:rPr lang="en-US" altLang="zh-CN" sz="1600"/>
              <a:t>iptables --table nat --append POSTROUTING --out-interface eth0 --jump MASQUERADE</a:t>
            </a:r>
            <a:endParaRPr lang="en-US" altLang="zh-CN" sz="1600"/>
          </a:p>
          <a:p>
            <a:pPr lvl="0"/>
            <a:r>
              <a:rPr lang="en-US" altLang="zh-CN" sz="2000"/>
              <a:t>Set up client</a:t>
            </a:r>
            <a:endParaRPr lang="en-US" altLang="zh-CN" sz="2000"/>
          </a:p>
          <a:p>
            <a:pPr lvl="1"/>
            <a:r>
              <a:rPr lang="en-US" altLang="zh-CN" sz="1800"/>
              <a:t>Search vpn in start menu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https://www.cnblogs.com/tomingto/p/11327696.html</a:t>
            </a:r>
            <a:endParaRPr lang="en-US" altLang="zh-CN"/>
          </a:p>
          <a:p>
            <a:pPr lvl="1"/>
            <a:r>
              <a:rPr lang="en-US" altLang="zh-CN"/>
              <a:t>https://help.aliyun.com/document_detail/98576.htm?spm=a2c4g.11186623.2.19.181060e0zo8yDx#concept-omf-lxn-yfb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Generate keystore</a:t>
            </a:r>
            <a:endParaRPr lang="en-US" altLang="zh-CN"/>
          </a:p>
          <a:p>
            <a:pPr lvl="1"/>
            <a:r>
              <a:rPr lang="en-US" altLang="zh-CN"/>
              <a:t>在Tomcat安装目录下新建cert目录，将解压的证书和密码文件拷贝到cert目录下</a:t>
            </a:r>
            <a:endParaRPr lang="en-US" altLang="zh-CN"/>
          </a:p>
          <a:p>
            <a:pPr lvl="1"/>
            <a:r>
              <a:rPr lang="en-US" altLang="zh-CN"/>
              <a:t>Modify conf/server.xml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Safari浏览器不支持将非ASCII字符存入Cookie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96155"/>
          </a:xfrm>
        </p:spPr>
        <p:txBody>
          <a:bodyPr>
            <a:normAutofit fontScale="90000" lnSpcReduction="20000"/>
          </a:bodyPr>
          <a:p>
            <a:r>
              <a:rPr lang="zh-CN" altLang="en-US"/>
              <a:t>远程桌面连接</a:t>
            </a:r>
            <a:endParaRPr lang="zh-CN" altLang="en-US"/>
          </a:p>
          <a:p>
            <a:pPr lvl="1"/>
            <a:r>
              <a:rPr lang="zh-CN" altLang="en-US"/>
              <a:t>https://zhuanlan.zhihu.com/p/33490405</a:t>
            </a:r>
            <a:endParaRPr lang="zh-CN" altLang="en-US"/>
          </a:p>
          <a:p>
            <a:pPr lvl="1"/>
            <a:r>
              <a:rPr lang="zh-CN" altLang="en-US"/>
              <a:t>阿里云网页连接登录服务器</a:t>
            </a:r>
            <a:endParaRPr lang="zh-CN" altLang="en-US"/>
          </a:p>
          <a:p>
            <a:pPr lvl="1"/>
            <a:r>
              <a:rPr lang="zh-CN" altLang="en-US"/>
              <a:t>服务器管理</a:t>
            </a:r>
            <a:r>
              <a:rPr lang="en-US" altLang="zh-CN"/>
              <a:t>-</a:t>
            </a:r>
            <a:r>
              <a:rPr lang="zh-CN" altLang="en-US"/>
              <a:t>》本地服务器</a:t>
            </a:r>
            <a:r>
              <a:rPr lang="en-US" altLang="zh-CN"/>
              <a:t>-</a:t>
            </a:r>
            <a:r>
              <a:rPr lang="zh-CN" altLang="en-US"/>
              <a:t>》启用远程管理和远程桌面</a:t>
            </a:r>
            <a:endParaRPr lang="zh-CN" altLang="en-US"/>
          </a:p>
          <a:p>
            <a:pPr lvl="0"/>
            <a:r>
              <a:rPr lang="en-US" altLang="zh-CN"/>
              <a:t>Check port status</a:t>
            </a:r>
            <a:endParaRPr lang="en-US" altLang="zh-CN"/>
          </a:p>
          <a:p>
            <a:pPr lvl="1"/>
            <a:r>
              <a:rPr lang="en-US" altLang="zh-CN"/>
              <a:t>CurrPorts</a:t>
            </a:r>
            <a:endParaRPr lang="en-US" altLang="zh-CN"/>
          </a:p>
          <a:p>
            <a:pPr lvl="2"/>
            <a:r>
              <a:rPr lang="en-US" altLang="zh-CN"/>
              <a:t>http://www.nirsoft.net/utils/cports.html</a:t>
            </a:r>
            <a:endParaRPr lang="en-US" altLang="zh-CN"/>
          </a:p>
          <a:p>
            <a:pPr lvl="0"/>
            <a:r>
              <a:rPr lang="en-US" altLang="zh-CN"/>
              <a:t>Install Exchange Server</a:t>
            </a:r>
            <a:endParaRPr lang="en-US" altLang="zh-CN"/>
          </a:p>
          <a:p>
            <a:pPr lvl="1"/>
            <a:r>
              <a:rPr lang="zh-CN" altLang="en-US"/>
              <a:t>部署</a:t>
            </a:r>
            <a:r>
              <a:rPr lang="en-US" altLang="zh-CN"/>
              <a:t>AD</a:t>
            </a:r>
            <a:endParaRPr lang="en-US" altLang="zh-CN"/>
          </a:p>
          <a:p>
            <a:pPr lvl="2"/>
            <a:r>
              <a:rPr lang="en-US" altLang="zh-CN"/>
              <a:t>https://blog.51cto.com/lumay0526/2046844</a:t>
            </a:r>
            <a:endParaRPr lang="en-US" altLang="zh-CN"/>
          </a:p>
          <a:p>
            <a:pPr lvl="1"/>
            <a:r>
              <a:rPr lang="zh-CN" altLang="en-US"/>
              <a:t>安装</a:t>
            </a:r>
            <a:r>
              <a:rPr lang="en-US" altLang="zh-CN"/>
              <a:t>Exchange Server</a:t>
            </a:r>
            <a:endParaRPr lang="en-US" altLang="zh-CN"/>
          </a:p>
          <a:p>
            <a:pPr lvl="2"/>
            <a:r>
              <a:rPr lang="en-US" altLang="zh-CN"/>
              <a:t>https://blog.csdn.net/weixin_39585471/article/details/81081274</a:t>
            </a:r>
            <a:endParaRPr lang="en-US" altLang="zh-CN"/>
          </a:p>
          <a:p>
            <a:pPr lvl="1"/>
            <a:r>
              <a:rPr lang="en-US" altLang="zh-CN"/>
              <a:t>Post-installation</a:t>
            </a:r>
            <a:endParaRPr lang="en-US" altLang="zh-CN"/>
          </a:p>
          <a:p>
            <a:pPr lvl="2"/>
            <a:r>
              <a:rPr lang="en-US" altLang="zh-CN"/>
              <a:t>https://docs.microsoft.com/en-us/exchange/plan-and-deploy/post-installation-tasks/post-installation-tasks?view=exchserver-2019</a:t>
            </a:r>
            <a:endParaRPr lang="en-US" altLang="zh-CN"/>
          </a:p>
          <a:p>
            <a:pPr lvl="2"/>
            <a:r>
              <a:rPr lang="en-US" altLang="zh-CN"/>
              <a:t>Exchange Management Shell</a:t>
            </a:r>
            <a:endParaRPr lang="en-US" altLang="zh-CN"/>
          </a:p>
          <a:p>
            <a:pPr lvl="2"/>
            <a:r>
              <a:rPr lang="en-US" altLang="zh-CN"/>
              <a:t>Exchange admin center</a:t>
            </a:r>
            <a:endParaRPr lang="en-US" altLang="zh-CN"/>
          </a:p>
          <a:p>
            <a:pPr lvl="3"/>
            <a:r>
              <a:rPr lang="en-US" altLang="zh-CN"/>
              <a:t>https://&lt;ServerFQDN&gt;/ecp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sudo apt install nginx</a:t>
            </a:r>
            <a:endParaRPr lang="en-US" altLang="zh-CN"/>
          </a:p>
          <a:p>
            <a:r>
              <a:rPr lang="en-US" altLang="zh-CN"/>
              <a:t>Configuration Files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192849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https://nginx.org/en/docs/http/ngx_http_core_module.html</a:t>
            </a:r>
            <a:endParaRPr lang="en-US" altLang="zh-CN"/>
          </a:p>
          <a:p>
            <a:r>
              <a:rPr lang="en-US" altLang="zh-CN"/>
              <a:t>Config options</a:t>
            </a:r>
            <a:endParaRPr lang="en-US" altLang="zh-CN"/>
          </a:p>
          <a:p>
            <a:pPr lvl="1"/>
            <a:r>
              <a:rPr lang="en-US" altLang="zh-CN"/>
              <a:t>max_ranges:</a:t>
            </a:r>
            <a:endParaRPr lang="en-US" altLang="zh-CN"/>
          </a:p>
          <a:p>
            <a:pPr lvl="2"/>
            <a:r>
              <a:rPr lang="en-US" altLang="zh-CN"/>
              <a:t>0 to disable byte-range support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319145"/>
          <a:ext cx="1060513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4317365"/>
                <a:gridCol w="3443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max_ranges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Limits the maximum allowed number of ranges in byte-range requests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Default: not limited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0: disable byte-range support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proxy_connect_timeout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proxy_read_timeout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Monitoring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6630" y="1437640"/>
          <a:ext cx="10553065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05"/>
                <a:gridCol w="4458970"/>
                <a:gridCol w="449199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ipmitool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lscpu uptime top htop vmstat mpstat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df dd iotop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iftop nethogs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sudo lsof -i -P -n | grep LISTEN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列出正在监听的端口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mrtg nagios cacti zabbix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UNIT_TABLE_BEAUTIFY" val="smartTable{99aee9ff-5b5f-4aaf-9c92-8085ec331e2a}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ags/tag19.xml><?xml version="1.0" encoding="utf-8"?>
<p:tagLst xmlns:p="http://schemas.openxmlformats.org/presentationml/2006/main">
  <p:tag name="KSO_WM_UNIT_TABLE_BEAUTIFY" val="smartTable{690034af-4a4d-4275-b375-4df7cb54ca97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REFSHAPE" val="186877716"/>
  <p:tag name="KSO_WM_UNIT_PLACING_PICTURE_USER_VIEWPORT" val="{&quot;height&quot;:4185,&quot;width&quot;:7620}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5001</Words>
  <Application>WPS 演示</Application>
  <PresentationFormat>宽屏</PresentationFormat>
  <Paragraphs>265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黑体</vt:lpstr>
      <vt:lpstr>Wingdings</vt:lpstr>
      <vt:lpstr>微软雅黑</vt:lpstr>
      <vt:lpstr>Calibri</vt:lpstr>
      <vt:lpstr>Arial Unicode MS</vt:lpstr>
      <vt:lpstr>1_A000120140530A02PPBG</vt:lpstr>
      <vt:lpstr>Web Server</vt:lpstr>
      <vt:lpstr>CentOS</vt:lpstr>
      <vt:lpstr>Ubuntu</vt:lpstr>
      <vt:lpstr>Windows Server</vt:lpstr>
      <vt:lpstr>Web Server Architecture</vt:lpstr>
      <vt:lpstr>Nginx</vt:lpstr>
      <vt:lpstr>Nginx Configuration</vt:lpstr>
      <vt:lpstr>Apache</vt:lpstr>
      <vt:lpstr>Monitoring</vt:lpstr>
      <vt:lpstr>SAR</vt:lpstr>
      <vt:lpstr>Zabbix</vt:lpstr>
      <vt:lpstr>阿里云域名+腾讯云服务器</vt:lpstr>
      <vt:lpstr>CDN</vt:lpstr>
      <vt:lpstr>Set Up VPN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325</cp:revision>
  <dcterms:created xsi:type="dcterms:W3CDTF">2015-05-05T08:02:00Z</dcterms:created>
  <dcterms:modified xsi:type="dcterms:W3CDTF">2021-06-06T06:55:27Z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7AF9578DCC4545EAB0A23B587832ABC8</vt:lpwstr>
  </property>
</Properties>
</file>