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9" r:id="rId5"/>
    <p:sldId id="265" r:id="rId6"/>
    <p:sldId id="260" r:id="rId7"/>
    <p:sldId id="278" r:id="rId8"/>
    <p:sldId id="258" r:id="rId9"/>
    <p:sldId id="263" r:id="rId10"/>
    <p:sldId id="277" r:id="rId11"/>
    <p:sldId id="273" r:id="rId12"/>
    <p:sldId id="266" r:id="rId13"/>
    <p:sldId id="271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Three.js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75000"/>
          </a:bodyPr>
          <a:p>
            <a:pPr algn="ctr"/>
            <a:r>
              <a:rPr lang="en-US" altLang="zh-CN" dirty="0"/>
              <a:t>Sparks Lu</a:t>
            </a:r>
            <a:endParaRPr lang="en-US" altLang="zh-CN" dirty="0"/>
          </a:p>
          <a:p>
            <a:pPr algn="ctr"/>
            <a:r>
              <a:rPr lang="en-US" altLang="zh-CN" dirty="0"/>
              <a:t>Last updated: 4/25/2021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Raycaster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Code Snippets</a:t>
            </a:r>
            <a:endParaRPr lang="en-US" altLang="zh-CN"/>
          </a:p>
          <a:p>
            <a:pPr lvl="1"/>
            <a:r>
              <a:rPr lang="en-US" altLang="zh-CN"/>
              <a:t>var rc = new Three.Raycaster()</a:t>
            </a:r>
            <a:endParaRPr lang="en-US" altLang="zh-CN"/>
          </a:p>
          <a:p>
            <a:pPr lvl="1"/>
            <a:r>
              <a:rPr lang="en-US" altLang="zh-CN"/>
              <a:t>rc.setFromCamera(mousePos, camera)</a:t>
            </a:r>
            <a:endParaRPr lang="en-US" altLang="zh-CN"/>
          </a:p>
          <a:p>
            <a:pPr lvl="1"/>
            <a:r>
              <a:rPr lang="en-US" altLang="zh-CN"/>
              <a:t>rc.ray</a:t>
            </a:r>
            <a:endParaRPr lang="en-US" altLang="zh-CN"/>
          </a:p>
          <a:p>
            <a:pPr lvl="2"/>
            <a:r>
              <a:rPr lang="en-US" altLang="zh-CN"/>
              <a:t>direction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 Processing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31915" cy="4549140"/>
          </a:xfrm>
        </p:spPr>
        <p:txBody>
          <a:bodyPr/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https://threejsfundamentals.org/threejs/lessons/threejs-post-processing.html</a:t>
            </a:r>
            <a:endParaRPr lang="en-US" altLang="zh-CN"/>
          </a:p>
        </p:txBody>
      </p:sp>
      <p:pic>
        <p:nvPicPr>
          <p:cNvPr id="7" name="图片 6" descr="threejs-postprocessi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270750" y="1211580"/>
            <a:ext cx="4762500" cy="4762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Particle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https://redstapler.co/space-warp-background-effect-three-js/</a:t>
            </a:r>
            <a:endParaRPr lang="zh-CN" altLang="en-US"/>
          </a:p>
          <a:p>
            <a:r>
              <a:rPr lang="en-US" altLang="zh-CN"/>
              <a:t>Fog</a:t>
            </a:r>
            <a:endParaRPr lang="en-US" altLang="zh-CN"/>
          </a:p>
          <a:p>
            <a:pPr lvl="1"/>
            <a:r>
              <a:rPr lang="en-US" altLang="zh-CN"/>
              <a:t>https://dustinpfister.github.io/2018/04/16/threejs-fog/</a:t>
            </a:r>
            <a:endParaRPr lang="en-US" altLang="zh-CN"/>
          </a:p>
          <a:p>
            <a:pPr lvl="1"/>
            <a:r>
              <a:rPr lang="en-US" altLang="zh-CN"/>
              <a:t>scene.fog = THREE.fog(fogColor, nearDistance, farDistance)</a:t>
            </a:r>
            <a:endParaRPr lang="en-US" altLang="zh-CN"/>
          </a:p>
          <a:p>
            <a:pPr lvl="0"/>
            <a:r>
              <a:rPr lang="en-US" altLang="zh-CN"/>
              <a:t>Rain</a:t>
            </a:r>
            <a:endParaRPr lang="en-US" altLang="zh-CN"/>
          </a:p>
          <a:p>
            <a:pPr lvl="1"/>
            <a:r>
              <a:rPr lang="en-US" altLang="zh-CN"/>
              <a:t>https://redstapler.co/three-js-realistic-rain-tutorial/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https://threejsfundamentals.org/threejs/lessons/threejs-textures.html</a:t>
            </a:r>
            <a:endParaRPr lang="zh-CN" altLang="en-US"/>
          </a:p>
          <a:p>
            <a:r>
              <a:rPr lang="zh-CN" altLang="en-US"/>
              <a:t>https://discoverthreejs.com/tips-and-tricks/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Coordinates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From screen space (normalized device coordinate) to world space</a:t>
            </a:r>
            <a:endParaRPr lang="en-US" altLang="zh-CN"/>
          </a:p>
          <a:p>
            <a:pPr lvl="1"/>
            <a:r>
              <a:rPr lang="en-US" altLang="zh-CN"/>
              <a:t>Vector3.unproject(camera)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Camera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86955" cy="4549140"/>
          </a:xfrm>
        </p:spPr>
        <p:txBody>
          <a:bodyPr/>
          <a:p>
            <a:r>
              <a:rPr lang="en-US" altLang="zh-CN"/>
              <a:t>Perspective camera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9610" y="1332865"/>
            <a:ext cx="3134360" cy="3561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Material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35090" cy="4549140"/>
          </a:xfrm>
        </p:spPr>
        <p:txBody>
          <a:bodyPr/>
          <a:p>
            <a:r>
              <a:rPr lang="en-US" altLang="zh-CN"/>
              <a:t>Material</a:t>
            </a:r>
            <a:endParaRPr lang="en-US" altLang="zh-CN"/>
          </a:p>
          <a:p>
            <a:pPr lvl="1"/>
            <a:r>
              <a:rPr lang="en-US" altLang="zh-CN"/>
              <a:t>Properties</a:t>
            </a:r>
            <a:endParaRPr lang="en-US" altLang="zh-CN"/>
          </a:p>
          <a:p>
            <a:pPr lvl="2"/>
            <a:r>
              <a:rPr lang="en-US" altLang="zh-CN"/>
              <a:t>transparent: true/false, default false</a:t>
            </a:r>
            <a:endParaRPr lang="en-US" altLang="zh-CN"/>
          </a:p>
          <a:p>
            <a:pPr lvl="2"/>
            <a:r>
              <a:rPr lang="en-US" altLang="zh-CN"/>
              <a:t>opacity: 0.0~1.0, default 1.0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926195" y="2138045"/>
            <a:ext cx="2441575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Material</a:t>
            </a:r>
            <a:endParaRPr lang="en-US" altLang="zh-CN"/>
          </a:p>
          <a:p>
            <a:pPr algn="ctr"/>
            <a:r>
              <a:rPr lang="en-US" altLang="zh-CN"/>
              <a:t>- opacity</a:t>
            </a:r>
            <a:endParaRPr lang="en-US" altLang="zh-CN"/>
          </a:p>
          <a:p>
            <a:pPr algn="ctr"/>
            <a:r>
              <a:rPr lang="en-US" altLang="zh-CN"/>
              <a:t>-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Texture - Mipmap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22390" cy="5389245"/>
          </a:xfrm>
        </p:spPr>
        <p:txBody>
          <a:bodyPr>
            <a:normAutofit fontScale="80000"/>
          </a:bodyPr>
          <a:p>
            <a:pPr lvl="0"/>
            <a:r>
              <a:rPr lang="en-US" altLang="zh-CN"/>
              <a:t>Mipmap</a:t>
            </a:r>
            <a:endParaRPr lang="en-US" altLang="zh-CN"/>
          </a:p>
          <a:p>
            <a:pPr lvl="1"/>
            <a:r>
              <a:rPr lang="en-US" altLang="zh-CN"/>
              <a:t>mip: copies of the texture, each one half as wide and half as tall as the previous mip</a:t>
            </a:r>
            <a:endParaRPr lang="en-US" altLang="zh-CN"/>
          </a:p>
          <a:p>
            <a:pPr lvl="0"/>
            <a:r>
              <a:rPr lang="en-US" altLang="zh-CN"/>
              <a:t>Options</a:t>
            </a:r>
            <a:endParaRPr lang="en-US" altLang="zh-CN"/>
          </a:p>
          <a:p>
            <a:pPr lvl="1"/>
            <a:r>
              <a:rPr lang="en-US" altLang="zh-CN"/>
              <a:t>Nearest: choose the closest pixel in the texture</a:t>
            </a:r>
            <a:endParaRPr lang="en-US" altLang="zh-CN"/>
          </a:p>
          <a:p>
            <a:pPr lvl="1"/>
            <a:r>
              <a:rPr lang="en-US" altLang="zh-CN"/>
              <a:t>Linear: choose 4 pixels from the texture and blend them</a:t>
            </a:r>
            <a:endParaRPr lang="en-US" altLang="zh-CN"/>
          </a:p>
          <a:p>
            <a:pPr lvl="1"/>
            <a:r>
              <a:rPr lang="en-US" altLang="zh-CN"/>
              <a:t>NearestMipmapNearestFilter: choose the nearest mip then choose one pixel</a:t>
            </a:r>
            <a:endParaRPr lang="en-US" altLang="zh-CN"/>
          </a:p>
          <a:p>
            <a:pPr lvl="1"/>
            <a:r>
              <a:rPr lang="en-US" altLang="zh-CN"/>
              <a:t>NearestMipmapLinearFilter: choose 2 mips, choose one pixel from each, blend the 2 pixels</a:t>
            </a:r>
            <a:endParaRPr lang="en-US" altLang="zh-CN"/>
          </a:p>
          <a:p>
            <a:pPr lvl="1"/>
            <a:r>
              <a:rPr lang="en-US" altLang="zh-CN"/>
              <a:t>LinearMipmapNearestFilter: chose the nearest mip then choose 4 pixels and blend them</a:t>
            </a:r>
            <a:endParaRPr lang="en-US" altLang="zh-CN"/>
          </a:p>
          <a:p>
            <a:pPr lvl="1"/>
            <a:r>
              <a:rPr lang="en-US" altLang="zh-CN"/>
              <a:t>LinearMipmapLinearFilter: choose 2 mips, choose 4 pixels from each and blend all 8 into 1 pixel</a:t>
            </a:r>
            <a:endParaRPr lang="en-US" altLang="zh-CN"/>
          </a:p>
          <a:p>
            <a:pPr lvl="1"/>
            <a:r>
              <a:rPr lang="en-US" altLang="zh-CN"/>
              <a:t>texture.magFilter = Three.LinearFilter / Three.NearestFilter</a:t>
            </a:r>
            <a:endParaRPr lang="en-US" altLang="zh-CN"/>
          </a:p>
          <a:p>
            <a:pPr lvl="1"/>
            <a:r>
              <a:rPr lang="en-US" altLang="zh-CN"/>
              <a:t>texture.minFilter = Three.NearestFilter / Three.LinearFilter / Three.NearestMipmapNearestFilter / Three.NearestMipmapLinearFilter / Three.LinearMipmapNearestFilter / Three.LinearMipmapLinearFilter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5535" y="1211580"/>
            <a:ext cx="4345305" cy="2164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90" y="3602990"/>
            <a:ext cx="4505960" cy="2914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Texture Loader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54126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TextureLoader</a:t>
            </a:r>
            <a:endParaRPr lang="en-US" altLang="zh-CN"/>
          </a:p>
          <a:p>
            <a:pPr lvl="1"/>
            <a:r>
              <a:rPr lang="en-US" altLang="zh-CN"/>
              <a:t>var loader = new THREE.TextureLoader()</a:t>
            </a:r>
            <a:endParaRPr lang="en-US" altLang="zh-CN"/>
          </a:p>
          <a:p>
            <a:pPr lvl="1"/>
            <a:r>
              <a:rPr lang="en-US" altLang="zh-CN"/>
              <a:t>loader.load(url, onLoadCallback, onProgressCallback, onErrorCallback)</a:t>
            </a:r>
            <a:endParaRPr lang="en-US" altLang="zh-CN"/>
          </a:p>
          <a:p>
            <a:pPr lvl="0"/>
            <a:r>
              <a:rPr lang="en-US" altLang="zh-CN"/>
              <a:t>Load cubemap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const loader =  new THREE.CubeTextureLoader()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const texture = loader.load([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pos-x.jpg, neg-x.jpg, pos-y.jpg, neg-y.jpg, pos-z.jpg neg-z.jpg])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scene.background = texture</a:t>
            </a:r>
            <a:endParaRPr lang="en-US" altLang="zh-CN"/>
          </a:p>
          <a:p>
            <a:pPr lvl="0"/>
            <a:r>
              <a:rPr lang="en-US" altLang="zh-CN"/>
              <a:t>Load equirectangular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const loader = new THREE.TextureLoader()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const texture = loader.load('equi.jpg', () =&gt; {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const rt = new THREE.WebGLCubeRenderTarget(texture.image.height)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rt.fromEquirectangularTexture(render, texture)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scene.background = rt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})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644255" y="1485900"/>
            <a:ext cx="2177415" cy="847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TextureLoader</a:t>
            </a:r>
            <a:endParaRPr lang="en-US" altLang="zh-CN" sz="1600"/>
          </a:p>
        </p:txBody>
      </p:sp>
      <p:sp>
        <p:nvSpPr>
          <p:cNvPr id="5" name="圆角矩形 4"/>
          <p:cNvSpPr/>
          <p:nvPr/>
        </p:nvSpPr>
        <p:spPr>
          <a:xfrm>
            <a:off x="8630920" y="2724785"/>
            <a:ext cx="2177415" cy="847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CubeTextureLoader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279005" cy="4549140"/>
          </a:xfrm>
        </p:spPr>
        <p:txBody>
          <a:bodyPr/>
          <a:p>
            <a:r>
              <a:rPr lang="en-US" altLang="zh-CN"/>
              <a:t>SpriteMaterial</a:t>
            </a:r>
            <a:endParaRPr lang="en-US" altLang="zh-CN"/>
          </a:p>
          <a:p>
            <a:pPr lvl="1"/>
            <a:r>
              <a:rPr lang="en-US" altLang="zh-CN"/>
              <a:t>Properties</a:t>
            </a:r>
            <a:endParaRPr lang="en-US" altLang="zh-CN"/>
          </a:p>
          <a:p>
            <a:pPr lvl="2"/>
            <a:r>
              <a:rPr lang="en-US" altLang="zh-CN"/>
              <a:t>color: .map is multiplied by the color</a:t>
            </a:r>
            <a:endParaRPr lang="en-US" altLang="zh-CN"/>
          </a:p>
          <a:p>
            <a:pPr lvl="2"/>
            <a:r>
              <a:rPr lang="en-US" altLang="zh-CN"/>
              <a:t>map: texture</a:t>
            </a:r>
            <a:endParaRPr lang="en-US" altLang="zh-CN"/>
          </a:p>
          <a:p>
            <a:pPr lvl="2"/>
            <a:r>
              <a:rPr lang="en-US" altLang="zh-CN"/>
              <a:t>rotation</a:t>
            </a:r>
            <a:endParaRPr lang="en-US" altLang="zh-CN"/>
          </a:p>
          <a:p>
            <a:pPr lvl="2"/>
            <a:r>
              <a:rPr lang="en-US" altLang="zh-CN"/>
              <a:t>sizeAttenuation: whether or not size of sprite is attenuated by the camera depth, default true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926195" y="2138045"/>
            <a:ext cx="2441575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SpriteMaterial</a:t>
            </a:r>
            <a:endParaRPr lang="en-US" altLang="zh-CN"/>
          </a:p>
          <a:p>
            <a:pPr algn="ctr"/>
            <a:r>
              <a:rPr lang="en-US" altLang="zh-CN"/>
              <a:t>({map: texture,</a:t>
            </a:r>
            <a:endParaRPr lang="en-US" altLang="zh-CN"/>
          </a:p>
          <a:p>
            <a:pPr algn="ctr"/>
            <a:r>
              <a:rPr lang="en-US" altLang="zh-CN"/>
              <a:t>color: color})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926195" y="3285490"/>
            <a:ext cx="2441575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</a:t>
            </a:r>
            <a:endParaRPr lang="en-US" altLang="zh-CN"/>
          </a:p>
          <a:p>
            <a:pPr algn="ctr"/>
            <a:r>
              <a:rPr lang="en-US" altLang="zh-CN"/>
              <a:t>(spriteMaterial)</a:t>
            </a:r>
            <a:endParaRPr lang="en-US" altLang="zh-CN"/>
          </a:p>
          <a:p>
            <a:pPr algn="ctr"/>
            <a:r>
              <a:rPr lang="en-US" altLang="zh-CN"/>
              <a:t>- material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5" idx="0"/>
            <a:endCxn id="4" idx="2"/>
          </p:cNvCxnSpPr>
          <p:nvPr/>
        </p:nvCxnSpPr>
        <p:spPr>
          <a:xfrm flipV="1">
            <a:off x="10147300" y="2981960"/>
            <a:ext cx="0" cy="303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25640" cy="5121910"/>
          </a:xfrm>
        </p:spPr>
        <p:txBody>
          <a:bodyPr>
            <a:normAutofit fontScale="60000"/>
          </a:bodyPr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https://www.cnblogs.com/tengge/p/11979854.html</a:t>
            </a:r>
            <a:endParaRPr lang="en-US" altLang="zh-CN"/>
          </a:p>
          <a:p>
            <a:pPr lvl="0"/>
            <a:r>
              <a:rPr lang="en-US" altLang="zh-CN"/>
              <a:t>troika-three-text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https://protectwise.github.io/troika/troika-three-text/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/>
              <a:t>npm i troika-three-text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SpriteText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https://github.com/vasturiano/three-spritetext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npm i three-spritetext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import SpriteText from 'three-spritetext'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var myText = new SpriteText('My text')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/>
              <a:t>text is clear, not blurry</a:t>
            </a:r>
            <a:endParaRPr lang="en-US" altLang="zh-CN" sz="2400"/>
          </a:p>
          <a:p>
            <a:pPr lvl="0"/>
            <a:r>
              <a:rPr lang="en-US" altLang="zh-CN" sz="2400">
                <a:sym typeface="+mn-ea"/>
              </a:rPr>
              <a:t>TextSprite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https://github.com/SeregPie/THREE.TextSprite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npm i @seregpie/three.text-sprite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import TextSprite from '@seregpie/three.text-sprite'</a:t>
            </a:r>
            <a:endParaRPr lang="en-US" altLang="zh-CN" sz="2400"/>
          </a:p>
          <a:p>
            <a:pPr lvl="0"/>
            <a:r>
              <a:rPr lang="en-US" altLang="zh-CN"/>
              <a:t>SpriteText2D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https://github.com/gamestdio/three-text2d</a:t>
            </a:r>
            <a:endParaRPr lang="en-US" altLang="zh-CN"/>
          </a:p>
          <a:p>
            <a:pPr lvl="1"/>
            <a:r>
              <a:rPr lang="en-US" altLang="zh-CN"/>
              <a:t>three-text2d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8550275" y="1270000"/>
            <a:ext cx="2441575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SpriteText2D</a:t>
            </a:r>
            <a:endParaRPr lang="en-US" altLang="zh-CN"/>
          </a:p>
          <a:p>
            <a:pPr algn="ctr"/>
            <a:r>
              <a:rPr lang="en-US" altLang="zh-CN"/>
              <a:t>(msg, {props})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3065</Words>
  <Application>WPS 演示</Application>
  <PresentationFormat>宽屏</PresentationFormat>
  <Paragraphs>129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Three.js Notes</vt:lpstr>
      <vt:lpstr>References</vt:lpstr>
      <vt:lpstr>Coordinates</vt:lpstr>
      <vt:lpstr>Camera</vt:lpstr>
      <vt:lpstr>PowerPoint 演示文稿</vt:lpstr>
      <vt:lpstr>Texture - Mipmap</vt:lpstr>
      <vt:lpstr>Texture Loader</vt:lpstr>
      <vt:lpstr>PowerPoint 演示文稿</vt:lpstr>
      <vt:lpstr>Texts</vt:lpstr>
      <vt:lpstr>Raycaster</vt:lpstr>
      <vt:lpstr>Post Processing</vt:lpstr>
      <vt:lpstr>Particle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116</cp:revision>
  <dcterms:created xsi:type="dcterms:W3CDTF">2019-06-19T02:08:00Z</dcterms:created>
  <dcterms:modified xsi:type="dcterms:W3CDTF">2021-04-26T06:42:03Z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51A934C73F6F44958592C7EF755B5B6E</vt:lpwstr>
  </property>
</Properties>
</file>