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37"/>
  </p:handoutMasterIdLst>
  <p:sldIdLst>
    <p:sldId id="256" r:id="rId3"/>
    <p:sldId id="393" r:id="rId4"/>
    <p:sldId id="266" r:id="rId5"/>
    <p:sldId id="264" r:id="rId6"/>
    <p:sldId id="281" r:id="rId7"/>
    <p:sldId id="330" r:id="rId8"/>
    <p:sldId id="273" r:id="rId9"/>
    <p:sldId id="260" r:id="rId10"/>
    <p:sldId id="274" r:id="rId12"/>
    <p:sldId id="349" r:id="rId13"/>
    <p:sldId id="316" r:id="rId14"/>
    <p:sldId id="270" r:id="rId15"/>
    <p:sldId id="278" r:id="rId16"/>
    <p:sldId id="290" r:id="rId17"/>
    <p:sldId id="296" r:id="rId18"/>
    <p:sldId id="294" r:id="rId19"/>
    <p:sldId id="366" r:id="rId20"/>
    <p:sldId id="302" r:id="rId21"/>
    <p:sldId id="367" r:id="rId22"/>
    <p:sldId id="378" r:id="rId23"/>
    <p:sldId id="280" r:id="rId24"/>
    <p:sldId id="282" r:id="rId25"/>
    <p:sldId id="307" r:id="rId26"/>
    <p:sldId id="314" r:id="rId27"/>
    <p:sldId id="347" r:id="rId28"/>
    <p:sldId id="394" r:id="rId29"/>
    <p:sldId id="398" r:id="rId30"/>
    <p:sldId id="395" r:id="rId31"/>
    <p:sldId id="396" r:id="rId32"/>
    <p:sldId id="397" r:id="rId33"/>
    <p:sldId id="425" r:id="rId34"/>
    <p:sldId id="423" r:id="rId35"/>
    <p:sldId id="263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Vue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70255"/>
          </a:xfrm>
        </p:spPr>
        <p:txBody>
          <a:bodyPr>
            <a:normAutofit fontScale="85000" lnSpcReduction="10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</a:t>
            </a:r>
            <a:r>
              <a:rPr lang="en-US" altLang="en-US" smtClean="0"/>
              <a:t>8</a:t>
            </a:r>
            <a:r>
              <a:rPr lang="en-US" altLang="zh-CN" smtClean="0"/>
              <a:t>/</a:t>
            </a:r>
            <a:r>
              <a:rPr lang="en-US" altLang="en-US" smtClean="0"/>
              <a:t>16</a:t>
            </a:r>
            <a:r>
              <a:rPr lang="en-US" altLang="zh-CN" smtClean="0"/>
              <a:t>/201</a:t>
            </a:r>
            <a:r>
              <a:rPr lang="en-US" altLang="en-US" smtClean="0"/>
              <a:t>9</a:t>
            </a:r>
            <a:endParaRPr lang="en-US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Lifecycle Hooks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89340" y="1262380"/>
            <a:ext cx="1949450" cy="454914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Hooks</a:t>
            </a:r>
            <a:endParaRPr lang="en-US" altLang="en-US"/>
          </a:p>
          <a:p>
            <a:pPr lvl="1"/>
            <a:r>
              <a:rPr lang="en-US" altLang="en-US"/>
              <a:t>created</a:t>
            </a:r>
            <a:endParaRPr lang="en-US" altLang="en-US"/>
          </a:p>
          <a:p>
            <a:pPr lvl="1"/>
            <a:r>
              <a:rPr lang="en-US" altLang="en-US"/>
              <a:t>mounted</a:t>
            </a:r>
            <a:endParaRPr lang="en-US" altLang="en-US"/>
          </a:p>
          <a:p>
            <a:pPr lvl="1"/>
            <a:r>
              <a:rPr lang="en-US" altLang="en-US"/>
              <a:t>destroyed</a:t>
            </a:r>
            <a:endParaRPr lang="en-US" altLang="en-US"/>
          </a:p>
          <a:p>
            <a:pPr lvl="1"/>
            <a:r>
              <a:rPr lang="en-US" altLang="en-US"/>
              <a:t>activated/deactivated</a:t>
            </a:r>
            <a:endParaRPr lang="en-US" altLang="en-US"/>
          </a:p>
          <a:p>
            <a:pPr lvl="2"/>
            <a:r>
              <a:rPr lang="en-US" altLang="en-US"/>
              <a:t>for keep-alive components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one-way-down binding</a:t>
            </a:r>
            <a:endParaRPr lang="en-US" altLang="zh-CN"/>
          </a:p>
          <a:p>
            <a:pPr lvl="2"/>
            <a:r>
              <a:rPr lang="en-US" altLang="zh-CN"/>
              <a:t>When the parent property update, it will flow down to the child.</a:t>
            </a:r>
            <a:endParaRPr lang="en-US" altLang="zh-CN"/>
          </a:p>
          <a:p>
            <a:pPr lvl="2"/>
            <a:r>
              <a:rPr lang="en-US" altLang="zh-CN"/>
              <a:t>But not the other way around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Additional Tools &amp; Plugins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vue-router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vue-resource</a:t>
            </a:r>
            <a:endParaRPr lang="en-US" altLang="zh-CN"/>
          </a:p>
          <a:p>
            <a:r>
              <a:rPr lang="en-US" altLang="en-US"/>
              <a:t>vuex</a:t>
            </a:r>
            <a:endParaRPr lang="en-US" altLang="en-US"/>
          </a:p>
          <a:p>
            <a:pPr lvl="1"/>
            <a:r>
              <a:rPr lang="en-US" altLang="en-US" sz="2000"/>
              <a:t>Store</a:t>
            </a:r>
            <a:endParaRPr lang="en-US" altLang="en-US"/>
          </a:p>
          <a:p>
            <a:r>
              <a:rPr lang="en-US" altLang="zh-CN"/>
              <a:t>vue-async-data</a:t>
            </a:r>
            <a:endParaRPr lang="en-US" altLang="zh-CN"/>
          </a:p>
          <a:p>
            <a:r>
              <a:rPr lang="en-US" altLang="zh-CN"/>
              <a:t>vue-validator</a:t>
            </a:r>
            <a:endParaRPr lang="en-US" altLang="zh-CN"/>
          </a:p>
          <a:p>
            <a:r>
              <a:rPr lang="en-US" altLang="zh-CN"/>
              <a:t>vue-devtools</a:t>
            </a:r>
            <a:endParaRPr lang="en-US" altLang="zh-CN"/>
          </a:p>
          <a:p>
            <a:pPr lvl="1"/>
            <a:r>
              <a:rPr lang="en-US" altLang="en-US"/>
              <a:t>Chrome extension, Firefox addon</a:t>
            </a:r>
            <a:endParaRPr lang="en-US" altLang="zh-CN"/>
          </a:p>
          <a:p>
            <a:r>
              <a:rPr lang="en-US" altLang="zh-CN"/>
              <a:t>vue-touch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Single Page Application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Command</a:t>
            </a:r>
            <a:endParaRPr lang="en-US" altLang="en-US"/>
          </a:p>
          <a:p>
            <a:pPr lvl="1"/>
            <a:r>
              <a:rPr lang="en-US" altLang="en-US"/>
              <a:t>vue init webpack {appname}</a:t>
            </a:r>
            <a:endParaRPr lang="en-US" altLang="en-US"/>
          </a:p>
          <a:p>
            <a:pPr lvl="0"/>
            <a:r>
              <a:rPr lang="en-US" altLang="en-US"/>
              <a:t>Structure</a:t>
            </a:r>
            <a:endParaRPr lang="en-US" altLang="en-US"/>
          </a:p>
          <a:p>
            <a:pPr lvl="1"/>
            <a:r>
              <a:rPr lang="en-US" altLang="en-US"/>
              <a:t>index.html</a:t>
            </a:r>
            <a:endParaRPr lang="en-US" altLang="en-US"/>
          </a:p>
          <a:p>
            <a:pPr lvl="1"/>
            <a:r>
              <a:rPr lang="en-US" altLang="en-US"/>
              <a:t>src</a:t>
            </a:r>
            <a:endParaRPr lang="en-US" altLang="en-US"/>
          </a:p>
          <a:p>
            <a:pPr lvl="2"/>
            <a:r>
              <a:rPr lang="en-US" altLang="en-US"/>
              <a:t>App.vue</a:t>
            </a:r>
            <a:endParaRPr lang="en-US" altLang="en-US"/>
          </a:p>
          <a:p>
            <a:pPr lvl="2"/>
            <a:r>
              <a:rPr lang="en-US" altLang="en-US"/>
              <a:t>main.js</a:t>
            </a:r>
            <a:endParaRPr lang="en-US" altLang="en-US"/>
          </a:p>
          <a:p>
            <a:pPr lvl="2"/>
            <a:r>
              <a:rPr lang="en-US" altLang="en-US"/>
              <a:t>components/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8990" y="1550670"/>
            <a:ext cx="601980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 Router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npm install vue-router --save</a:t>
            </a:r>
            <a:endParaRPr lang="en-US" altLang="zh-CN"/>
          </a:p>
          <a:p>
            <a:r>
              <a:rPr lang="en-US" altLang="zh-CN"/>
              <a:t>Vue.use(VueRouter)</a:t>
            </a:r>
            <a:endParaRPr lang="en-US" altLang="zh-CN"/>
          </a:p>
          <a:p>
            <a:pPr lvl="1"/>
            <a:r>
              <a:rPr lang="en-US" altLang="zh-CN" sz="2000"/>
              <a:t>this.$router</a:t>
            </a:r>
            <a:endParaRPr lang="en-US" altLang="zh-CN" sz="2000"/>
          </a:p>
          <a:p>
            <a:pPr lvl="2"/>
            <a:r>
              <a:rPr lang="en-US" altLang="zh-CN" sz="1800"/>
              <a:t>router object</a:t>
            </a:r>
            <a:endParaRPr lang="en-US" altLang="zh-CN" sz="1800"/>
          </a:p>
          <a:p>
            <a:pPr lvl="2"/>
            <a:r>
              <a:rPr lang="en-US" altLang="zh-CN" sz="1800"/>
              <a:t>navigate to a new route</a:t>
            </a:r>
            <a:endParaRPr lang="en-US" altLang="zh-CN" sz="1800"/>
          </a:p>
          <a:p>
            <a:pPr lvl="3"/>
            <a:r>
              <a:rPr lang="en-US" altLang="zh-CN" sz="1800"/>
              <a:t>this.$router.push('route-name')</a:t>
            </a:r>
            <a:endParaRPr lang="en-US" altLang="zh-CN" sz="1800"/>
          </a:p>
          <a:p>
            <a:pPr lvl="3"/>
            <a:r>
              <a:rPr lang="en-US" altLang="zh-CN" sz="1800"/>
              <a:t>this.$router.replace({ path: 'name'})</a:t>
            </a:r>
            <a:endParaRPr lang="en-US" altLang="zh-CN" sz="1800"/>
          </a:p>
          <a:p>
            <a:pPr lvl="3"/>
            <a:r>
              <a:rPr lang="en-US" altLang="zh-CN" sz="1800"/>
              <a:t>this.$router.go(-1/1)</a:t>
            </a:r>
            <a:endParaRPr lang="en-US" altLang="zh-CN" sz="1800"/>
          </a:p>
          <a:p>
            <a:pPr lvl="1"/>
            <a:r>
              <a:rPr lang="en-US" altLang="zh-CN" sz="2000"/>
              <a:t>this.$route</a:t>
            </a:r>
            <a:endParaRPr lang="en-US" altLang="zh-CN"/>
          </a:p>
          <a:p>
            <a:r>
              <a:rPr lang="en-US" altLang="zh-CN"/>
              <a:t>&lt;router-link&gt;</a:t>
            </a:r>
            <a:endParaRPr lang="en-US" altLang="zh-CN"/>
          </a:p>
          <a:p>
            <a:pPr lvl="1"/>
            <a:r>
              <a:rPr lang="en-US" altLang="zh-CN" sz="2000"/>
              <a:t>&lt;router-link to=”home”&gt;Home&lt;/router-link&gt;</a:t>
            </a:r>
            <a:endParaRPr lang="en-US" altLang="zh-CN"/>
          </a:p>
          <a:p>
            <a:r>
              <a:rPr lang="en-US" altLang="zh-CN"/>
              <a:t>&lt;router-view&gt;</a:t>
            </a:r>
            <a:endParaRPr lang="en-US" altLang="zh-CN"/>
          </a:p>
          <a:p>
            <a:pPr lvl="1"/>
            <a:r>
              <a:rPr lang="en-US" altLang="zh-CN"/>
              <a:t>Vue router puts the content which match current url</a:t>
            </a:r>
            <a:endParaRPr lang="en-US" altLang="zh-CN"/>
          </a:p>
          <a:p>
            <a:pPr lvl="0"/>
            <a:r>
              <a:rPr lang="en-US" altLang="zh-CN"/>
              <a:t>router.js</a:t>
            </a:r>
            <a:endParaRPr lang="en-US" altLang="zh-CN"/>
          </a:p>
          <a:p>
            <a:pPr lvl="1"/>
            <a:r>
              <a:rPr lang="en-US" altLang="zh-CN"/>
              <a:t>routes: [{path: 'url1', name: 'name1', component: 'component1'}]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695950" y="981075"/>
            <a:ext cx="3933825" cy="95313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import Vue from 'vue'</a:t>
            </a:r>
            <a:endParaRPr lang="zh-CN" altLang="en-US" sz="1400"/>
          </a:p>
          <a:p>
            <a:r>
              <a:rPr lang="zh-CN" altLang="en-US" sz="1400"/>
              <a:t>import VueRouter from 'vue-router'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Vue.use(VueRouter)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Vue-i18n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17160"/>
          </a:xfrm>
        </p:spPr>
        <p:txBody>
          <a:bodyPr>
            <a:normAutofit fontScale="60000"/>
          </a:bodyPr>
          <a:p>
            <a:r>
              <a:rPr lang="zh-CN" altLang="en-US"/>
              <a:t>https://github.com/kazupon/vue-i18n</a:t>
            </a:r>
            <a:endParaRPr lang="zh-CN" altLang="en-US"/>
          </a:p>
          <a:p>
            <a:r>
              <a:rPr lang="en-US" altLang="zh-CN"/>
              <a:t>vue add i18n</a:t>
            </a:r>
            <a:endParaRPr lang="en-US" altLang="zh-CN"/>
          </a:p>
          <a:p>
            <a:r>
              <a:rPr lang="en-US" altLang="zh-CN"/>
              <a:t>Formatting</a:t>
            </a:r>
            <a:endParaRPr lang="en-US" altLang="zh-CN"/>
          </a:p>
          <a:p>
            <a:pPr lvl="1"/>
            <a:r>
              <a:rPr lang="en-US" altLang="zh-CN"/>
              <a:t>Named formatting</a:t>
            </a:r>
            <a:endParaRPr lang="en-US" altLang="zh-CN"/>
          </a:p>
          <a:p>
            <a:pPr lvl="1"/>
            <a:r>
              <a:rPr lang="en-US" altLang="zh-CN"/>
              <a:t>List formatting</a:t>
            </a:r>
            <a:endParaRPr lang="en-US" altLang="zh-CN"/>
          </a:p>
          <a:p>
            <a:pPr lvl="1"/>
            <a:r>
              <a:rPr lang="en-US" altLang="zh-CN"/>
              <a:t>HTML formatting</a:t>
            </a:r>
            <a:endParaRPr lang="en-US" altLang="zh-CN"/>
          </a:p>
          <a:p>
            <a:pPr lvl="1"/>
            <a:r>
              <a:rPr lang="en-US" altLang="zh-CN"/>
              <a:t>Custom formatting</a:t>
            </a:r>
            <a:endParaRPr lang="en-US" altLang="zh-CN"/>
          </a:p>
          <a:p>
            <a:pPr lvl="0"/>
            <a:r>
              <a:rPr lang="en-US" altLang="zh-CN" sz="2400"/>
              <a:t>Pluralization</a:t>
            </a:r>
            <a:endParaRPr lang="en-US" altLang="zh-CN" sz="2400"/>
          </a:p>
          <a:p>
            <a:pPr lvl="1"/>
            <a:r>
              <a:rPr lang="en-US" altLang="zh-CN" sz="2000"/>
              <a:t>$tc()</a:t>
            </a:r>
            <a:endParaRPr lang="en-US" altLang="zh-CN" sz="2000"/>
          </a:p>
          <a:p>
            <a:pPr lvl="0"/>
            <a:r>
              <a:rPr lang="en-US" altLang="zh-CN" sz="2400"/>
              <a:t>Datetime localization</a:t>
            </a:r>
            <a:endParaRPr lang="en-US" altLang="zh-CN" sz="2400"/>
          </a:p>
          <a:p>
            <a:pPr lvl="1"/>
            <a:r>
              <a:rPr lang="en-US" altLang="zh-CN" sz="2000"/>
              <a:t>$d()</a:t>
            </a:r>
            <a:endParaRPr lang="en-US" altLang="zh-CN" sz="2000"/>
          </a:p>
          <a:p>
            <a:pPr lvl="0"/>
            <a:r>
              <a:rPr lang="en-US" altLang="zh-CN" sz="2400"/>
              <a:t>Number formatting</a:t>
            </a:r>
            <a:endParaRPr lang="en-US" altLang="zh-CN" sz="2400"/>
          </a:p>
          <a:p>
            <a:pPr lvl="1"/>
            <a:r>
              <a:rPr lang="en-US" altLang="zh-CN" sz="2000"/>
              <a:t>&lt;i18n-n :value=”...”&gt;&lt;/i18n&gt;</a:t>
            </a:r>
            <a:endParaRPr lang="en-US" altLang="zh-CN" sz="2000"/>
          </a:p>
          <a:p>
            <a:pPr lvl="0"/>
            <a:r>
              <a:rPr lang="en-US" altLang="zh-CN" sz="2400"/>
              <a:t>v-t</a:t>
            </a:r>
            <a:endParaRPr lang="en-US" altLang="zh-CN" sz="2400"/>
          </a:p>
          <a:p>
            <a:pPr lvl="1"/>
            <a:r>
              <a:rPr lang="en-US" altLang="zh-CN" sz="2000"/>
              <a:t>better performance than $t</a:t>
            </a:r>
            <a:endParaRPr lang="en-US" altLang="zh-CN" sz="2000"/>
          </a:p>
          <a:p>
            <a:pPr lvl="0"/>
            <a:r>
              <a:rPr lang="en-US" altLang="zh-CN" sz="2400"/>
              <a:t>npm i --save-dev @kazupon/vue-i18n-loader</a:t>
            </a:r>
            <a:endParaRPr lang="en-US" altLang="zh-CN" sz="2400"/>
          </a:p>
          <a:p>
            <a:pPr lvl="0"/>
            <a:r>
              <a:rPr lang="en-US" altLang="zh-CN" sz="2400"/>
              <a:t>vue-cli-plugin-i18n</a:t>
            </a:r>
            <a:endParaRPr lang="en-US" altLang="zh-CN" sz="2400"/>
          </a:p>
          <a:p>
            <a:pPr lvl="0"/>
            <a:r>
              <a:rPr lang="en-US" altLang="zh-CN"/>
              <a:t>BabelEdit: translation editor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415145" y="914400"/>
            <a:ext cx="2123440" cy="25844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const messages = {</a:t>
            </a:r>
            <a:endParaRPr lang="zh-CN" altLang="en-US"/>
          </a:p>
          <a:p>
            <a:r>
              <a:rPr lang="zh-CN" altLang="en-US"/>
              <a:t>  en: {</a:t>
            </a:r>
            <a:endParaRPr lang="zh-CN" altLang="en-US"/>
          </a:p>
          <a:p>
            <a:r>
              <a:rPr lang="zh-CN" altLang="en-US"/>
              <a:t>    message: {</a:t>
            </a:r>
            <a:endParaRPr lang="zh-CN" altLang="en-US"/>
          </a:p>
          <a:p>
            <a:r>
              <a:rPr lang="zh-CN" altLang="en-US"/>
              <a:t>      hello: '{msg} world'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56990" y="2405380"/>
            <a:ext cx="51847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&lt;p&gt;{{ $t('message.hello', { msg: 'hello' }) }}&lt;/p&gt;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56990" y="2881630"/>
            <a:ext cx="51339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&lt;p&gt;{{ $t('message.hello', ['hello']) }}&lt;/p&gt;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56990" y="3302000"/>
            <a:ext cx="51339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 v-html="$t('message.hello')"&gt;&lt;/p&gt;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69655" y="4206240"/>
            <a:ext cx="2868930" cy="17532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const i18n = new VueI18n({</a:t>
            </a:r>
            <a:endParaRPr lang="zh-CN" altLang="en-US"/>
          </a:p>
          <a:p>
            <a:r>
              <a:rPr lang="zh-CN" altLang="en-US"/>
              <a:t>  locale: 'ja',</a:t>
            </a:r>
            <a:endParaRPr lang="zh-CN" altLang="en-US"/>
          </a:p>
          <a:p>
            <a:r>
              <a:rPr lang="zh-CN" altLang="en-US"/>
              <a:t>  fallbackLocale: 'en',</a:t>
            </a:r>
            <a:endParaRPr lang="zh-CN" altLang="en-US"/>
          </a:p>
          <a:p>
            <a:r>
              <a:rPr lang="zh-CN" altLang="en-US"/>
              <a:t>  messages</a:t>
            </a:r>
            <a:endParaRPr lang="zh-CN" altLang="en-US"/>
          </a:p>
          <a:p>
            <a:r>
              <a:rPr lang="zh-CN" altLang="en-US"/>
              <a:t>})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npm install axios vue-axios</a:t>
            </a:r>
            <a:endParaRPr lang="en-US" altLang="zh-CN"/>
          </a:p>
          <a:p>
            <a:r>
              <a:rPr lang="en-US" altLang="zh-CN"/>
              <a:t>request</a:t>
            </a:r>
            <a:endParaRPr lang="en-US" altLang="zh-CN"/>
          </a:p>
          <a:p>
            <a:pPr lvl="1"/>
            <a:r>
              <a:rPr lang="en-US" altLang="zh-CN" sz="2000"/>
              <a:t>get, post</a:t>
            </a:r>
            <a:endParaRPr lang="en-US" altLang="zh-CN" sz="2000"/>
          </a:p>
          <a:p>
            <a:pPr lvl="0"/>
            <a:r>
              <a:rPr lang="en-US" altLang="zh-CN"/>
              <a:t>response</a:t>
            </a:r>
            <a:endParaRPr lang="en-US" altLang="zh-CN"/>
          </a:p>
          <a:p>
            <a:pPr lvl="0"/>
            <a:r>
              <a:rPr lang="en-US" altLang="zh-CN"/>
              <a:t>axios.interceptors.request.use(...)</a:t>
            </a:r>
            <a:endParaRPr lang="en-US" altLang="zh-CN"/>
          </a:p>
          <a:p>
            <a:pPr lvl="0"/>
            <a:r>
              <a:rPr lang="en-US" altLang="zh-CN"/>
              <a:t>axios.interceptors.response.use(...)</a:t>
            </a:r>
            <a:endParaRPr lang="en-US" altLang="zh-CN"/>
          </a:p>
          <a:p>
            <a:pPr lvl="0"/>
            <a:r>
              <a:rPr lang="en-US" altLang="zh-CN"/>
              <a:t>Serialize</a:t>
            </a:r>
            <a:endParaRPr lang="en-US" altLang="zh-CN"/>
          </a:p>
          <a:p>
            <a:pPr lvl="1"/>
            <a:r>
              <a:rPr lang="en-US" altLang="zh-CN" sz="2000"/>
              <a:t>default: json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494145" y="4746625"/>
            <a:ext cx="3139440" cy="18148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axios.get('/user?ID=12345')</a:t>
            </a:r>
            <a:endParaRPr lang="zh-CN" altLang="en-US" sz="1600"/>
          </a:p>
          <a:p>
            <a:r>
              <a:rPr lang="zh-CN" altLang="en-US" sz="1600"/>
              <a:t>  .then(function (response) {</a:t>
            </a:r>
            <a:endParaRPr lang="zh-CN" altLang="en-US" sz="1600"/>
          </a:p>
          <a:p>
            <a:r>
              <a:rPr lang="zh-CN" altLang="en-US" sz="1600"/>
              <a:t>    console.log(response);</a:t>
            </a:r>
            <a:endParaRPr lang="zh-CN" altLang="en-US" sz="1600"/>
          </a:p>
          <a:p>
            <a:r>
              <a:rPr lang="zh-CN" altLang="en-US" sz="1600"/>
              <a:t>  })</a:t>
            </a:r>
            <a:endParaRPr lang="zh-CN" altLang="en-US" sz="1600"/>
          </a:p>
          <a:p>
            <a:r>
              <a:rPr lang="zh-CN" altLang="en-US" sz="1600"/>
              <a:t>  .catch(function (error) {</a:t>
            </a:r>
            <a:endParaRPr lang="zh-CN" altLang="en-US" sz="1600"/>
          </a:p>
          <a:p>
            <a:r>
              <a:rPr lang="zh-CN" altLang="en-US" sz="1600"/>
              <a:t>    console.log(error);</a:t>
            </a:r>
            <a:endParaRPr lang="zh-CN" altLang="en-US" sz="1600"/>
          </a:p>
          <a:p>
            <a:r>
              <a:rPr lang="zh-CN" altLang="en-US" sz="1600"/>
              <a:t>  });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6494145" y="1096645"/>
            <a:ext cx="3846830" cy="34150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axios.post('/user', {</a:t>
            </a:r>
            <a:endParaRPr lang="zh-CN" altLang="en-US"/>
          </a:p>
          <a:p>
            <a:r>
              <a:rPr lang="zh-CN" altLang="en-US"/>
              <a:t>    firstName: 'Fred',        // 参数 firstName</a:t>
            </a:r>
            <a:endParaRPr lang="zh-CN" altLang="en-US"/>
          </a:p>
          <a:p>
            <a:r>
              <a:rPr lang="zh-CN" altLang="en-US"/>
              <a:t>    lastName: 'Flintstone'    // 参数 lastName</a:t>
            </a:r>
            <a:endParaRPr lang="zh-CN" altLang="en-US"/>
          </a:p>
          <a:p>
            <a:r>
              <a:rPr lang="zh-CN" altLang="en-US"/>
              <a:t>  })</a:t>
            </a:r>
            <a:endParaRPr lang="zh-CN" altLang="en-US"/>
          </a:p>
          <a:p>
            <a:r>
              <a:rPr lang="zh-CN" altLang="en-US"/>
              <a:t>  .then(function (response) {</a:t>
            </a:r>
            <a:endParaRPr lang="zh-CN" altLang="en-US"/>
          </a:p>
          <a:p>
            <a:r>
              <a:rPr lang="zh-CN" altLang="en-US"/>
              <a:t>    console.log(response);</a:t>
            </a:r>
            <a:endParaRPr lang="zh-CN" altLang="en-US"/>
          </a:p>
          <a:p>
            <a:r>
              <a:rPr lang="zh-CN" altLang="en-US"/>
              <a:t>  })</a:t>
            </a:r>
            <a:endParaRPr lang="zh-CN" altLang="en-US"/>
          </a:p>
          <a:p>
            <a:r>
              <a:rPr lang="zh-CN" altLang="en-US"/>
              <a:t>  .catch(function (error) {</a:t>
            </a:r>
            <a:endParaRPr lang="zh-CN" altLang="en-US"/>
          </a:p>
          <a:p>
            <a:r>
              <a:rPr lang="zh-CN" altLang="en-US"/>
              <a:t>    console.log(error);</a:t>
            </a:r>
            <a:endParaRPr lang="zh-CN" altLang="en-US"/>
          </a:p>
          <a:p>
            <a:r>
              <a:rPr lang="zh-CN" altLang="en-US"/>
              <a:t>  });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942195" y="4746625"/>
            <a:ext cx="1685925" cy="175323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response:</a:t>
            </a:r>
            <a:endParaRPr lang="en-US" altLang="zh-CN"/>
          </a:p>
          <a:p>
            <a:r>
              <a:rPr lang="en-US" altLang="zh-CN"/>
              <a:t>- data: {}</a:t>
            </a:r>
            <a:endParaRPr lang="en-US" altLang="zh-CN"/>
          </a:p>
          <a:p>
            <a:r>
              <a:rPr lang="en-US" altLang="zh-CN"/>
              <a:t>- status</a:t>
            </a:r>
            <a:endParaRPr lang="en-US" altLang="zh-CN"/>
          </a:p>
          <a:p>
            <a:r>
              <a:rPr lang="en-US" altLang="zh-CN"/>
              <a:t>- statusText</a:t>
            </a:r>
            <a:endParaRPr lang="en-US" altLang="zh-CN"/>
          </a:p>
          <a:p>
            <a:r>
              <a:rPr lang="en-US" altLang="zh-CN"/>
              <a:t>- headers: {}</a:t>
            </a:r>
            <a:endParaRPr lang="en-US" altLang="zh-CN"/>
          </a:p>
          <a:p>
            <a:r>
              <a:rPr lang="en-US" altLang="zh-CN"/>
              <a:t>- config: {}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Share Data Between Components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Parent -&gt; child</a:t>
            </a:r>
            <a:endParaRPr lang="en-US" altLang="zh-CN"/>
          </a:p>
          <a:p>
            <a:pPr lvl="1"/>
            <a:r>
              <a:rPr lang="en-US" altLang="zh-CN"/>
              <a:t>props</a:t>
            </a:r>
            <a:endParaRPr lang="en-US" altLang="zh-CN"/>
          </a:p>
          <a:p>
            <a:pPr lvl="0"/>
            <a:r>
              <a:rPr lang="en-US" altLang="zh-CN"/>
              <a:t>Events</a:t>
            </a:r>
            <a:endParaRPr lang="en-US" altLang="zh-CN"/>
          </a:p>
          <a:p>
            <a:pPr lvl="1"/>
            <a:r>
              <a:rPr lang="en-US" altLang="zh-CN"/>
              <a:t>this.$emit(“msg”)</a:t>
            </a:r>
            <a:endParaRPr lang="en-US" altLang="zh-CN"/>
          </a:p>
          <a:p>
            <a:pPr lvl="1"/>
            <a:r>
              <a:rPr lang="en-US" altLang="zh-CN"/>
              <a:t>@msg='method'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window.addEventListener('resize', funcName)</a:t>
            </a:r>
            <a:endParaRPr lang="en-US" altLang="zh-CN"/>
          </a:p>
          <a:p>
            <a:r>
              <a:rPr lang="en-US" altLang="zh-CN"/>
              <a:t>window.removeEventListener('resize', funcName)</a:t>
            </a:r>
            <a:endParaRPr lang="en-US" altLang="zh-CN"/>
          </a:p>
          <a:p>
            <a:r>
              <a:rPr lang="en-US" altLang="zh-CN"/>
              <a:t>window.innerWidth, window.innerHeight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Session storage</a:t>
            </a:r>
            <a:endParaRPr lang="en-US" altLang="zh-CN"/>
          </a:p>
          <a:p>
            <a:pPr lvl="1"/>
            <a:r>
              <a:rPr lang="en-US" altLang="zh-CN" sz="2000"/>
              <a:t>sessionStorage.setItem(key, value)</a:t>
            </a:r>
            <a:endParaRPr lang="en-US" altLang="zh-CN" sz="2000"/>
          </a:p>
          <a:p>
            <a:pPr lvl="1"/>
            <a:r>
              <a:rPr lang="en-US" altLang="zh-CN" sz="2000"/>
              <a:t>sessionStorage.getItem(key)</a:t>
            </a:r>
            <a:endParaRPr lang="en-US" altLang="zh-CN"/>
          </a:p>
          <a:p>
            <a:r>
              <a:rPr lang="en-US" altLang="zh-CN"/>
              <a:t>Local storage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localStorage.setItem(key, value)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localStorage</a:t>
            </a:r>
            <a:r>
              <a:rPr lang="en-US" altLang="zh-CN">
                <a:sym typeface="+mn-ea"/>
              </a:rPr>
              <a:t>.getItem(key)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Load External JS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https://www.npmjs.com/package/vue-plugin-load-script</a:t>
            </a:r>
            <a:endParaRPr lang="zh-CN" altLang="en-US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In main.js</a:t>
            </a:r>
            <a:endParaRPr lang="en-US" altLang="zh-CN"/>
          </a:p>
          <a:p>
            <a:pPr lvl="2"/>
            <a:r>
              <a:rPr lang="en-US" altLang="zh-CN"/>
              <a:t>import LoadScript from 'vue-plugin-load-script'</a:t>
            </a:r>
            <a:endParaRPr lang="en-US" altLang="zh-CN" sz="1800"/>
          </a:p>
          <a:p>
            <a:pPr lvl="2"/>
            <a:r>
              <a:rPr lang="en-US" altLang="zh-CN"/>
              <a:t>Vue.use(LoadScript);</a:t>
            </a:r>
            <a:endParaRPr lang="en-US" altLang="zh-CN"/>
          </a:p>
          <a:p>
            <a:pPr lvl="2"/>
            <a:r>
              <a:rPr lang="en-US" altLang="zh-CN"/>
              <a:t>this.$loadScript("/js/jquery-2.2.4.min.js").then( () =&gt; {</a:t>
            </a:r>
            <a:endParaRPr lang="en-US" altLang="zh-CN"/>
          </a:p>
          <a:p>
            <a:pPr lvl="2"/>
            <a:r>
              <a:rPr lang="en-US" altLang="zh-CN"/>
              <a:t>})</a:t>
            </a:r>
            <a:endParaRPr lang="en-US" altLang="zh-CN"/>
          </a:p>
          <a:p>
            <a:pPr lvl="2"/>
            <a:r>
              <a:rPr lang="en-US" altLang="zh-CN"/>
              <a:t>.catch( () =&gt; {</a:t>
            </a:r>
            <a:endParaRPr lang="en-US" altLang="zh-CN"/>
          </a:p>
          <a:p>
            <a:pPr lvl="2"/>
            <a:r>
              <a:rPr lang="en-US" altLang="zh-CN"/>
              <a:t>})</a:t>
            </a:r>
            <a:endParaRPr lang="en-US" altLang="zh-CN"/>
          </a:p>
          <a:p>
            <a:pPr lvl="2"/>
            <a:r>
              <a:rPr lang="en-US" altLang="zh-CN"/>
              <a:t>this.$loadScript("https://maps.googleapis.com/maps/api/js")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Plugin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Vuetify</a:t>
            </a:r>
            <a:endParaRPr lang="en-US" altLang="zh-CN"/>
          </a:p>
          <a:p>
            <a:pPr lvl="1"/>
            <a:r>
              <a:rPr lang="en-US" altLang="zh-CN"/>
              <a:t>Install</a:t>
            </a:r>
            <a:endParaRPr lang="en-US" altLang="zh-CN"/>
          </a:p>
          <a:p>
            <a:pPr lvl="2"/>
            <a:r>
              <a:rPr lang="en-US" altLang="zh-CN" sz="1800"/>
              <a:t>vue add vuetify</a:t>
            </a:r>
            <a:endParaRPr lang="en-US" altLang="zh-CN" sz="1800"/>
          </a:p>
          <a:p>
            <a:pPr lvl="2"/>
            <a:r>
              <a:rPr lang="en-US" altLang="zh-CN" sz="1800"/>
              <a:t>npm install vuetify --save</a:t>
            </a:r>
            <a:endParaRPr lang="en-US" altLang="zh-CN"/>
          </a:p>
          <a:p>
            <a:pPr lvl="1"/>
            <a:r>
              <a:rPr lang="en-US" altLang="zh-CN"/>
              <a:t>Ref</a:t>
            </a:r>
            <a:endParaRPr lang="en-US" altLang="zh-CN"/>
          </a:p>
          <a:p>
            <a:pPr lvl="2"/>
            <a:r>
              <a:rPr lang="en-US" altLang="zh-CN"/>
              <a:t>https://vuetifyjs.com</a:t>
            </a:r>
            <a:endParaRPr lang="en-US" altLang="zh-CN"/>
          </a:p>
          <a:p>
            <a:pPr lvl="0"/>
            <a:r>
              <a:rPr lang="en-US" altLang="zh-CN"/>
              <a:t>Vue-element-admin</a:t>
            </a:r>
            <a:endParaRPr lang="en-US" altLang="zh-CN"/>
          </a:p>
          <a:p>
            <a:pPr lvl="0"/>
            <a:r>
              <a:rPr lang="en-US" altLang="zh-CN"/>
              <a:t>vue-resize-directive</a:t>
            </a:r>
            <a:endParaRPr lang="en-US" altLang="zh-CN"/>
          </a:p>
          <a:p>
            <a:pPr lvl="1"/>
            <a:r>
              <a:rPr lang="en-US" altLang="zh-CN"/>
              <a:t>npm install vue-resize-directive --save</a:t>
            </a:r>
            <a:endParaRPr lang="en-US" altLang="zh-CN"/>
          </a:p>
          <a:p>
            <a:pPr lvl="1"/>
            <a:r>
              <a:rPr lang="en-US" altLang="zh-CN"/>
              <a:t>import resize from 'vue-resize-directive'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Module System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Webpack</a:t>
            </a:r>
            <a:endParaRPr lang="en-US" altLang="zh-CN"/>
          </a:p>
          <a:p>
            <a:r>
              <a:rPr lang="en-US" altLang="zh-CN"/>
              <a:t>Speed up npm run build</a:t>
            </a:r>
            <a:endParaRPr lang="en-US" altLang="zh-CN"/>
          </a:p>
          <a:p>
            <a:pPr lvl="1"/>
            <a:r>
              <a:rPr lang="en-US" altLang="zh-CN"/>
              <a:t>https://www.hangge.com/blog/cache/detail_2105.html</a:t>
            </a:r>
            <a:endParaRPr lang="en-US" altLang="zh-CN"/>
          </a:p>
          <a:p>
            <a:pPr lvl="1"/>
            <a:r>
              <a:rPr lang="en-US" altLang="zh-CN"/>
              <a:t>266041ms</a:t>
            </a:r>
            <a:endParaRPr lang="en-US" altLang="zh-CN"/>
          </a:p>
          <a:p>
            <a:pPr lvl="1"/>
            <a:r>
              <a:rPr lang="en-US" altLang="zh-CN"/>
              <a:t>Install node latest version</a:t>
            </a:r>
            <a:endParaRPr lang="en-US" altLang="zh-CN"/>
          </a:p>
          <a:p>
            <a:pPr lvl="2"/>
            <a:r>
              <a:rPr lang="en-US" altLang="zh-CN"/>
              <a:t>from 8.x to 14.x: 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Issues and Solutions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Array value change</a:t>
            </a:r>
            <a:endParaRPr lang="en-US" altLang="zh-CN"/>
          </a:p>
          <a:p>
            <a:pPr lvl="1"/>
            <a:r>
              <a:rPr lang="en-US" altLang="zh-CN"/>
              <a:t>this.$set(array, index, newValue)</a:t>
            </a:r>
            <a:endParaRPr lang="en-US" altLang="zh-CN"/>
          </a:p>
          <a:p>
            <a:pPr lvl="1"/>
            <a:r>
              <a:rPr lang="en-US" altLang="zh-CN"/>
              <a:t>array[index] = newValue, change will not be detected</a:t>
            </a:r>
            <a:endParaRPr lang="en-US" altLang="zh-CN"/>
          </a:p>
          <a:p>
            <a:pPr lvl="0"/>
            <a:r>
              <a:rPr lang="en-US" altLang="zh-CN"/>
              <a:t>&lt;select&gt; in IE</a:t>
            </a:r>
            <a:endParaRPr lang="en-US" altLang="zh-CN"/>
          </a:p>
          <a:p>
            <a:pPr lvl="1"/>
            <a:r>
              <a:rPr lang="en-US" altLang="zh-CN"/>
              <a:t>If use customized bg image, default image is also shown</a:t>
            </a:r>
            <a:endParaRPr lang="en-US" altLang="zh-CN"/>
          </a:p>
          <a:p>
            <a:pPr lvl="1"/>
            <a:r>
              <a:rPr lang="en-US" altLang="zh-CN"/>
              <a:t>.select::-ms-expand {</a:t>
            </a:r>
            <a:endParaRPr lang="en-US" altLang="zh-CN"/>
          </a:p>
          <a:p>
            <a:pPr lvl="1"/>
            <a:r>
              <a:rPr lang="en-US" altLang="zh-CN"/>
              <a:t>  display: none;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  <a:p>
            <a:pPr lvl="0"/>
            <a:r>
              <a:rPr lang="en-US" altLang="zh-CN"/>
              <a:t>History mode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7460" y="4674235"/>
            <a:ext cx="3759835" cy="1352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295" y="4370705"/>
            <a:ext cx="3824605" cy="1475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0" y="3965575"/>
            <a:ext cx="318135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 Baidu Tongji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3532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https://blog.csdn.net/u012888052/article/details/93195909</a:t>
            </a:r>
            <a:endParaRPr lang="en-US" altLang="zh-CN"/>
          </a:p>
          <a:p>
            <a:pPr lvl="0"/>
            <a:r>
              <a:rPr lang="en-US" altLang="zh-CN"/>
              <a:t>Steps:</a:t>
            </a:r>
            <a:endParaRPr lang="en-US" altLang="zh-CN"/>
          </a:p>
          <a:p>
            <a:pPr lvl="1"/>
            <a:r>
              <a:rPr lang="en-US" altLang="zh-CN"/>
              <a:t>modify index.html</a:t>
            </a:r>
            <a:endParaRPr lang="en-US" altLang="zh-CN"/>
          </a:p>
          <a:p>
            <a:pPr lvl="1"/>
            <a:r>
              <a:rPr lang="en-US" altLang="zh-CN"/>
              <a:t>modify src/main.js</a:t>
            </a:r>
            <a:endParaRPr lang="en-US" altLang="zh-CN"/>
          </a:p>
        </p:txBody>
      </p:sp>
      <p:pic>
        <p:nvPicPr>
          <p:cNvPr id="4" name="图片 3" descr="201906211515152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3415665"/>
            <a:ext cx="5309870" cy="3234690"/>
          </a:xfrm>
          <a:prstGeom prst="rect">
            <a:avLst/>
          </a:prstGeom>
        </p:spPr>
      </p:pic>
      <p:pic>
        <p:nvPicPr>
          <p:cNvPr id="5" name="图片 4" descr="201906211519169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530" y="1358265"/>
            <a:ext cx="5022215" cy="46551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https://blog.csdn.net/dengzy926/article/details/105397730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 UI Framework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Element UI</a:t>
            </a:r>
            <a:endParaRPr lang="en-US" altLang="zh-CN"/>
          </a:p>
          <a:p>
            <a:r>
              <a:rPr lang="en-US" altLang="zh-CN"/>
              <a:t>Vuetify</a:t>
            </a:r>
            <a:endParaRPr lang="en-US" altLang="zh-CN"/>
          </a:p>
          <a:p>
            <a:pPr lvl="1"/>
            <a:r>
              <a:rPr lang="en-US" altLang="zh-CN"/>
              <a:t>https://vuetifyjs.com/en/</a:t>
            </a:r>
            <a:endParaRPr lang="en-US" altLang="zh-CN"/>
          </a:p>
          <a:p>
            <a:pPr lvl="0"/>
            <a:r>
              <a:rPr lang="en-US" altLang="zh-CN"/>
              <a:t>BootstrapVue</a:t>
            </a:r>
            <a:endParaRPr lang="en-US" altLang="zh-CN"/>
          </a:p>
          <a:p>
            <a:pPr lvl="1"/>
            <a:r>
              <a:rPr lang="en-US" altLang="zh-CN"/>
              <a:t>https://bootstrap-vue.org/</a:t>
            </a:r>
            <a:endParaRPr lang="en-US" altLang="zh-CN"/>
          </a:p>
          <a:p>
            <a:pPr lvl="1"/>
            <a:r>
              <a:rPr lang="en-US" altLang="zh-CN"/>
              <a:t>https://github.com/bootstrap-vue/bootstrap-vue</a:t>
            </a:r>
            <a:endParaRPr lang="en-US" altLang="zh-CN"/>
          </a:p>
          <a:p>
            <a:pPr lvl="0"/>
            <a:r>
              <a:rPr lang="en-US" altLang="zh-CN"/>
              <a:t>Buefy</a:t>
            </a:r>
            <a:endParaRPr lang="en-US" altLang="zh-CN"/>
          </a:p>
          <a:p>
            <a:pPr lvl="0"/>
            <a:r>
              <a:rPr lang="en-US" altLang="zh-CN"/>
              <a:t>Quasar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Element 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https://element.eleme.cn/#/zh-CN</a:t>
            </a:r>
            <a:endParaRPr lang="zh-CN" altLang="en-US"/>
          </a:p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npm i element-ui -S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all</a:t>
            </a:r>
            <a:endParaRPr lang="en-US" altLang="zh-CN"/>
          </a:p>
          <a:p>
            <a:pPr lvl="1"/>
            <a:r>
              <a:rPr lang="en-US" altLang="zh-CN"/>
              <a:t>Import on demand</a:t>
            </a:r>
            <a:endParaRPr lang="en-US" altLang="zh-CN"/>
          </a:p>
          <a:p>
            <a:pPr lvl="2"/>
            <a:r>
              <a:rPr lang="en-US" altLang="zh-CN"/>
              <a:t>npm i babel-plugin-component -D</a:t>
            </a:r>
            <a:endParaRPr lang="en-US" altLang="zh-CN"/>
          </a:p>
          <a:p>
            <a:pPr lvl="2"/>
            <a:r>
              <a:rPr lang="en-US" altLang="zh-CN"/>
              <a:t>npm install babel-cli babel-preset-es2015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$msgbox(options)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$alert(message, title, options)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$confirm(message, title, options)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$prompt(message, title, options)	// prompt input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Font Awesome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39385"/>
          </a:xfrm>
        </p:spPr>
        <p:txBody>
          <a:bodyPr>
            <a:normAutofit fontScale="8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https://fontawesome.com/icons?d=gallery&amp;m=free</a:t>
            </a:r>
            <a:endParaRPr lang="en-US" altLang="zh-CN"/>
          </a:p>
          <a:p>
            <a:pPr lvl="1"/>
            <a:r>
              <a:rPr lang="en-US" altLang="zh-CN"/>
              <a:t>https://github.com/FortAwesome/vue-fontawesome</a:t>
            </a:r>
            <a:endParaRPr lang="en-US" altLang="zh-CN"/>
          </a:p>
          <a:p>
            <a:pPr lvl="1"/>
            <a:r>
              <a:rPr lang="en-US" altLang="zh-CN"/>
              <a:t>https://blog.logrocket.com/full-guide-to-using-font-awesome-icons-in-vue-js-apps-5574c74d9b2d/</a:t>
            </a:r>
            <a:endParaRPr lang="en-US" altLang="zh-CN"/>
          </a:p>
          <a:p>
            <a:pPr lvl="0"/>
            <a:r>
              <a:rPr lang="en-US" altLang="zh-CN"/>
              <a:t>Icon library</a:t>
            </a:r>
            <a:endParaRPr lang="en-US" altLang="zh-CN"/>
          </a:p>
          <a:p>
            <a:pPr lvl="1"/>
            <a:r>
              <a:rPr lang="en-US" altLang="zh-CN"/>
              <a:t>solid (fas), regular (far), light (fal), brands (fab)</a:t>
            </a:r>
            <a:endParaRPr lang="en-US" altLang="zh-CN"/>
          </a:p>
          <a:p>
            <a:pPr lvl="0"/>
            <a:r>
              <a:rPr lang="en-US" altLang="zh-CN" sz="2400"/>
              <a:t>Usage</a:t>
            </a:r>
            <a:endParaRPr lang="en-US" altLang="zh-CN" sz="2400"/>
          </a:p>
          <a:p>
            <a:pPr lvl="1"/>
            <a:r>
              <a:rPr lang="en-US" altLang="zh-CN"/>
              <a:t>&lt;link href="https://cdnjs.cloudflare.com/ajax/libs/font-awesome/5.11.2/css/all.min.css" rel="stylesheet" type="text/css"&gt;</a:t>
            </a:r>
            <a:endParaRPr lang="en-US" altLang="zh-CN"/>
          </a:p>
          <a:p>
            <a:pPr lvl="0"/>
            <a:r>
              <a:rPr lang="en-US" altLang="zh-CN"/>
              <a:t>Vue-fontawesome</a:t>
            </a:r>
            <a:endParaRPr lang="en-US" altLang="zh-CN"/>
          </a:p>
          <a:p>
            <a:pPr lvl="1"/>
            <a:r>
              <a:rPr lang="en-US" altLang="zh-CN"/>
              <a:t>npm install --save @fortawesome/fontawesome-svg-core  @fortawesome/free-solid-svg-icons</a:t>
            </a:r>
            <a:r>
              <a:rPr lang="en-US" altLang="zh-CN">
                <a:sym typeface="+mn-ea"/>
              </a:rPr>
              <a:t> @fortawesome/free-regular-svg-icons </a:t>
            </a:r>
            <a:r>
              <a:rPr lang="en-US" altLang="zh-CN"/>
              <a:t>@fortawesome/vue-fontawesome</a:t>
            </a:r>
            <a:endParaRPr lang="en-US" altLang="zh-CN"/>
          </a:p>
          <a:p>
            <a:pPr lvl="1"/>
            <a:r>
              <a:rPr lang="en-US" altLang="zh-CN"/>
              <a:t>In main.js</a:t>
            </a:r>
            <a:endParaRPr lang="en-US" altLang="zh-CN"/>
          </a:p>
          <a:p>
            <a:pPr lvl="2"/>
            <a:r>
              <a:rPr lang="en-US" altLang="zh-CN"/>
              <a:t>import { library } from '@fortawesome/fontawesome-svg-core'</a:t>
            </a:r>
            <a:endParaRPr lang="en-US" altLang="zh-CN"/>
          </a:p>
          <a:p>
            <a:pPr lvl="2"/>
            <a:r>
              <a:rPr lang="en-US" altLang="zh-CN"/>
              <a:t>import { faCoffee } from '@fortawesome/free-solid-svg-icons'</a:t>
            </a:r>
            <a:endParaRPr lang="en-US" altLang="zh-CN"/>
          </a:p>
          <a:p>
            <a:pPr lvl="2"/>
            <a:r>
              <a:rPr lang="en-US" altLang="zh-CN"/>
              <a:t>import { FontAwesomeIcon } from '@fortawesome/vue-fontawesome'</a:t>
            </a:r>
            <a:endParaRPr lang="en-US" altLang="zh-CN"/>
          </a:p>
          <a:p>
            <a:pPr lvl="2"/>
            <a:r>
              <a:rPr lang="en-US" altLang="zh-CN"/>
              <a:t>library.add(faCoffee)</a:t>
            </a:r>
            <a:endParaRPr lang="en-US" altLang="zh-CN"/>
          </a:p>
          <a:p>
            <a:pPr lvl="2"/>
            <a:r>
              <a:rPr lang="en-US" altLang="zh-CN"/>
              <a:t>Vue.component('font-awesome-icon', FontAwesomeIcon)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Progressive JS framework that focuses on building UI</a:t>
            </a:r>
            <a:endParaRPr lang="en-US" altLang="zh-CN"/>
          </a:p>
          <a:p>
            <a:pPr lvl="1"/>
            <a:r>
              <a:rPr lang="en-US" altLang="zh-CN"/>
              <a:t>React</a:t>
            </a:r>
            <a:endParaRPr lang="en-US" altLang="zh-CN"/>
          </a:p>
          <a:p>
            <a:pPr lvl="1"/>
            <a:r>
              <a:rPr lang="en-US" altLang="zh-CN"/>
              <a:t>AngularJS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Progress 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vue-ellipse-progress</a:t>
            </a:r>
            <a:endParaRPr lang="zh-CN" altLang="en-US"/>
          </a:p>
          <a:p>
            <a:pPr lvl="1"/>
            <a:r>
              <a:rPr lang="zh-CN" altLang="en-US"/>
              <a:t>https://github.com/setaman/vue-ellipse-progress</a:t>
            </a:r>
            <a:endParaRPr lang="zh-CN" altLang="en-US"/>
          </a:p>
          <a:p>
            <a:pPr lvl="1"/>
            <a:r>
              <a:rPr lang="zh-CN" altLang="en-US"/>
              <a:t>npm i </a:t>
            </a:r>
            <a:r>
              <a:rPr lang="en-US" altLang="zh-CN"/>
              <a:t>-S </a:t>
            </a:r>
            <a:r>
              <a:rPr lang="zh-CN" altLang="en-US"/>
              <a:t>vue-ellipse-progress</a:t>
            </a:r>
            <a:endParaRPr lang="zh-CN" altLang="en-US"/>
          </a:p>
          <a:p>
            <a:pPr lvl="0"/>
            <a:r>
              <a:rPr lang="en-US" altLang="zh-CN"/>
              <a:t>vue-progressbar</a:t>
            </a:r>
            <a:endParaRPr lang="en-US" altLang="zh-CN"/>
          </a:p>
          <a:p>
            <a:pPr lvl="1"/>
            <a:r>
              <a:rPr lang="en-US" altLang="zh-CN"/>
              <a:t>https://github.com/hilongjw/vue-progressbar</a:t>
            </a:r>
            <a:endParaRPr lang="en-US" altLang="zh-CN"/>
          </a:p>
          <a:p>
            <a:pPr lvl="1"/>
            <a:r>
              <a:rPr lang="en-US" altLang="zh-CN"/>
              <a:t>npm i vue-progressbar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Vue-Konva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https://github.com/konvajs/vue-konva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npm i -S konva vue-konva</a:t>
            </a:r>
            <a:endParaRPr lang="en-US" altLang="zh-CN" sz="2000"/>
          </a:p>
          <a:p>
            <a:pPr lvl="1"/>
            <a:r>
              <a:rPr lang="en-US" altLang="zh-CN" sz="2000"/>
              <a:t>vue.js v2.4+</a:t>
            </a:r>
            <a:endParaRPr lang="en-US" altLang="zh-CN"/>
          </a:p>
          <a:p>
            <a:pPr lvl="0"/>
            <a:r>
              <a:rPr lang="en-US" altLang="zh-CN"/>
              <a:t>Shapes</a:t>
            </a:r>
            <a:endParaRPr lang="en-US" altLang="zh-CN"/>
          </a:p>
          <a:p>
            <a:pPr lvl="1"/>
            <a:r>
              <a:rPr lang="en-US" altLang="zh-CN"/>
              <a:t>v-rect, v-circle, v-ellipse, v-line, v-image, v-svg, v-text, v-text-path, v-star, v-label, v-path, v-regular-polygon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744720"/>
          </a:xfrm>
        </p:spPr>
        <p:txBody>
          <a:bodyPr>
            <a:normAutofit/>
          </a:bodyPr>
          <a:p>
            <a:r>
              <a:rPr lang="en-US" altLang="zh-CN"/>
              <a:t>Fixed CORS issue during debug</a:t>
            </a:r>
            <a:endParaRPr lang="en-US" altLang="zh-CN"/>
          </a:p>
          <a:p>
            <a:pPr lvl="1"/>
            <a:r>
              <a:rPr lang="en-US" altLang="zh-CN"/>
              <a:t>Modify config/index.js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24040" y="1211580"/>
            <a:ext cx="4429760" cy="286131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/>
              <a:t>        proxyTable: {</a:t>
            </a:r>
            <a:endParaRPr lang="zh-CN" altLang="en-US"/>
          </a:p>
          <a:p>
            <a:r>
              <a:rPr lang="zh-CN" altLang="en-US"/>
              <a:t>            '/': {</a:t>
            </a:r>
            <a:endParaRPr lang="zh-CN" altLang="en-US"/>
          </a:p>
          <a:p>
            <a:r>
              <a:rPr lang="zh-CN" altLang="en-US"/>
              <a:t>                target: 'http://47.105.68.219:8090/',</a:t>
            </a:r>
            <a:endParaRPr lang="zh-CN" altLang="en-US"/>
          </a:p>
          <a:p>
            <a:r>
              <a:rPr lang="zh-CN" altLang="en-US"/>
              <a:t>                changeOrigin: true, </a:t>
            </a:r>
            <a:endParaRPr lang="zh-CN" altLang="en-US"/>
          </a:p>
          <a:p>
            <a:r>
              <a:rPr lang="zh-CN" altLang="en-US"/>
              <a:t>                pathRewrite: {</a:t>
            </a:r>
            <a:endParaRPr lang="zh-CN" altLang="en-US"/>
          </a:p>
          <a:p>
            <a:r>
              <a:rPr lang="zh-CN" altLang="en-US"/>
              <a:t>                    '^/': '/'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353685"/>
          </a:xfrm>
        </p:spPr>
        <p:txBody>
          <a:bodyPr>
            <a:normAutofit/>
          </a:bodyPr>
          <a:p>
            <a:r>
              <a:rPr lang="en-US" altLang="zh-CN" sz="2000"/>
              <a:t>Methods</a:t>
            </a:r>
            <a:endParaRPr lang="en-US" altLang="zh-CN" sz="2000"/>
          </a:p>
          <a:p>
            <a:pPr lvl="1"/>
            <a:r>
              <a:rPr lang="en-US" altLang="zh-CN" sz="1800"/>
              <a:t>Include the &lt;script&gt; tag in the html file (cdnjs)</a:t>
            </a:r>
            <a:endParaRPr lang="en-US" altLang="zh-CN" sz="1800"/>
          </a:p>
          <a:p>
            <a:pPr lvl="1"/>
            <a:r>
              <a:rPr lang="en-US" altLang="zh-CN" sz="1800"/>
              <a:t>Install using NPM</a:t>
            </a:r>
            <a:endParaRPr lang="en-US" altLang="zh-CN" sz="1800"/>
          </a:p>
          <a:p>
            <a:pPr lvl="2"/>
            <a:r>
              <a:rPr lang="en-US" altLang="en-US" sz="1600"/>
              <a:t>curl -sL https://deb.nodesource.com/setup_14.x | sudo -E bash -</a:t>
            </a:r>
            <a:endParaRPr lang="en-US" altLang="en-US" sz="1600"/>
          </a:p>
          <a:p>
            <a:pPr lvl="2"/>
            <a:r>
              <a:rPr lang="en-US" altLang="en-US" sz="1600"/>
              <a:t>sudo apt i</a:t>
            </a:r>
            <a:r>
              <a:rPr lang="en-US" altLang="zh-CN" sz="1600"/>
              <a:t>nstall </a:t>
            </a:r>
            <a:r>
              <a:rPr lang="en-US" altLang="en-US" sz="1600"/>
              <a:t>n</a:t>
            </a:r>
            <a:r>
              <a:rPr lang="en-US" altLang="zh-CN" sz="1600"/>
              <a:t>odejs </a:t>
            </a:r>
            <a:r>
              <a:rPr lang="en-US" altLang="en-US" sz="1600"/>
              <a:t>npm</a:t>
            </a:r>
            <a:endParaRPr lang="en-US" altLang="en-US" sz="1600"/>
          </a:p>
          <a:p>
            <a:pPr lvl="2"/>
            <a:r>
              <a:rPr lang="en-US" altLang="en-US" sz="1600"/>
              <a:t>nodejs -v</a:t>
            </a:r>
            <a:endParaRPr lang="en-US" altLang="en-US" sz="1600"/>
          </a:p>
          <a:p>
            <a:pPr lvl="2"/>
            <a:r>
              <a:rPr lang="en-US" altLang="en-US" sz="1600"/>
              <a:t>sudo </a:t>
            </a:r>
            <a:r>
              <a:rPr lang="en-US" altLang="zh-CN" sz="1600"/>
              <a:t>npm install -g cnpm --registry=https://registry.npm.taobao.org</a:t>
            </a:r>
            <a:endParaRPr lang="en-US" altLang="zh-CN" sz="1600"/>
          </a:p>
          <a:p>
            <a:pPr lvl="1"/>
            <a:r>
              <a:rPr lang="en-US" altLang="zh-CN" sz="1800"/>
              <a:t>Use the vue-cli tool along with Webpack</a:t>
            </a:r>
            <a:endParaRPr lang="en-US" altLang="zh-CN" sz="1800"/>
          </a:p>
          <a:p>
            <a:pPr lvl="2"/>
            <a:r>
              <a:rPr lang="en-US" altLang="en-US" sz="1600"/>
              <a:t>sudo c</a:t>
            </a:r>
            <a:r>
              <a:rPr lang="en-US" altLang="zh-CN" sz="1600"/>
              <a:t>npm install -g </a:t>
            </a:r>
            <a:r>
              <a:rPr lang="en-US" altLang="en-US" sz="1600"/>
              <a:t>@</a:t>
            </a:r>
            <a:r>
              <a:rPr lang="en-US" altLang="zh-CN" sz="1600"/>
              <a:t>vue</a:t>
            </a:r>
            <a:r>
              <a:rPr lang="en-US" altLang="en-US" sz="1600"/>
              <a:t>/</a:t>
            </a:r>
            <a:r>
              <a:rPr lang="en-US" altLang="zh-CN" sz="1600"/>
              <a:t>cli	// Install vue-cli globally</a:t>
            </a:r>
            <a:endParaRPr lang="en-US" altLang="zh-CN" sz="1600"/>
          </a:p>
          <a:p>
            <a:pPr lvl="2"/>
            <a:r>
              <a:rPr lang="en-US" altLang="en-US" sz="1600"/>
              <a:t>vue --version</a:t>
            </a:r>
            <a:endParaRPr lang="en-US" altLang="en-US" sz="1600"/>
          </a:p>
          <a:p>
            <a:pPr lvl="2"/>
            <a:r>
              <a:rPr lang="en-US" altLang="en-US" sz="1600"/>
              <a:t>vue init webpack myapp</a:t>
            </a:r>
            <a:endParaRPr lang="en-US" altLang="en-US" sz="1600"/>
          </a:p>
          <a:p>
            <a:pPr lvl="2"/>
            <a:r>
              <a:rPr lang="en-US" altLang="en-US" sz="1600"/>
              <a:t>npm run dev</a:t>
            </a:r>
            <a:endParaRPr lang="en-US" altLang="zh-CN" sz="1600"/>
          </a:p>
          <a:p>
            <a:pPr lvl="2"/>
            <a:r>
              <a:rPr lang="en-US" altLang="zh-CN" sz="1600"/>
              <a:t>npm run build // Build application to production</a:t>
            </a:r>
            <a:endParaRPr lang="en-US" altLang="zh-CN" sz="1600"/>
          </a:p>
          <a:p>
            <a:pPr lvl="1"/>
            <a:r>
              <a:rPr lang="en-US" altLang="zh-CN" sz="1800"/>
              <a:t>Install using the client-side package manager</a:t>
            </a:r>
            <a:endParaRPr lang="en-US" altLang="zh-CN" sz="1800"/>
          </a:p>
          <a:p>
            <a:pPr lvl="0"/>
            <a:r>
              <a:rPr lang="en-US" altLang="en-US" sz="2000"/>
              <a:t>Vim Support</a:t>
            </a:r>
            <a:endParaRPr lang="en-US" altLang="en-US" sz="2000"/>
          </a:p>
          <a:p>
            <a:pPr lvl="1"/>
            <a:r>
              <a:rPr lang="en-US" altLang="en-US" sz="1800"/>
              <a:t>https://github.com/posva/vim-vue</a:t>
            </a:r>
            <a:endParaRPr lang="en-US" altLang="en-US" sz="1800"/>
          </a:p>
          <a:p>
            <a:pPr lvl="1"/>
            <a:r>
              <a:rPr lang="en-US" altLang="en-US" sz="1800"/>
              <a:t>Vundle: Plugin 'posva/vim-vue'</a:t>
            </a:r>
            <a:endParaRPr lang="en-US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Config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40425" cy="4549140"/>
          </a:xfrm>
        </p:spPr>
        <p:txBody>
          <a:bodyPr/>
          <a:p>
            <a:r>
              <a:rPr lang="en-US" altLang="zh-CN"/>
              <a:t>vue ui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62140" y="1721485"/>
            <a:ext cx="4784725" cy="34150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Drop console when release:</a:t>
            </a:r>
            <a:endParaRPr lang="en-US" altLang="zh-CN"/>
          </a:p>
          <a:p>
            <a:r>
              <a:rPr lang="en-US" altLang="zh-CN"/>
              <a:t>build/webpack.prod.conf.js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new UglifyJsPlugin({</a:t>
            </a:r>
            <a:endParaRPr lang="en-US" altLang="zh-CN"/>
          </a:p>
          <a:p>
            <a:r>
              <a:rPr lang="en-US" altLang="zh-CN"/>
              <a:t>  		uglifyOptions: {</a:t>
            </a:r>
            <a:endParaRPr lang="en-US" altLang="zh-CN"/>
          </a:p>
          <a:p>
            <a:r>
              <a:rPr lang="en-US" altLang="zh-CN"/>
              <a:t>    	compress: {</a:t>
            </a:r>
            <a:endParaRPr lang="en-US" altLang="zh-CN"/>
          </a:p>
          <a:p>
            <a:r>
              <a:rPr lang="en-US" altLang="zh-CN"/>
              <a:t>      	warnings: false,</a:t>
            </a:r>
            <a:endParaRPr lang="en-US" altLang="zh-CN"/>
          </a:p>
          <a:p>
            <a:r>
              <a:rPr lang="en-US" altLang="zh-CN"/>
              <a:t>      	drop_debugger: true, </a:t>
            </a:r>
            <a:endParaRPr lang="en-US" altLang="zh-CN"/>
          </a:p>
          <a:p>
            <a:r>
              <a:rPr lang="en-US" altLang="zh-CN"/>
              <a:t>      	drop_console: true // 打包之后关闭console.log</a:t>
            </a:r>
            <a:endParaRPr lang="en-US" altLang="zh-CN"/>
          </a:p>
          <a:p>
            <a:r>
              <a:rPr lang="en-US" altLang="zh-CN"/>
              <a:t>   	 }</a:t>
            </a:r>
            <a:endParaRPr lang="en-US" altLang="zh-CN"/>
          </a:p>
          <a:p>
            <a:r>
              <a:rPr lang="en-US" altLang="zh-CN"/>
              <a:t>  	},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Debug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npm run dev</a:t>
            </a:r>
            <a:endParaRPr lang="en-US" altLang="zh-CN"/>
          </a:p>
          <a:p>
            <a:r>
              <a:rPr lang="en-US" altLang="zh-CN"/>
              <a:t>webpack.prod.conf.js</a:t>
            </a:r>
            <a:endParaRPr lang="en-US" altLang="zh-CN"/>
          </a:p>
          <a:p>
            <a:pPr lvl="1"/>
            <a:r>
              <a:rPr lang="en-US" altLang="zh-CN" sz="2000"/>
              <a:t>drop_debugger</a:t>
            </a:r>
            <a:endParaRPr lang="en-US" altLang="zh-CN" sz="2000"/>
          </a:p>
          <a:p>
            <a:pPr lvl="1"/>
            <a:r>
              <a:rPr lang="en-US" altLang="zh-CN" sz="2000"/>
              <a:t>drop_console</a:t>
            </a:r>
            <a:endParaRPr lang="en-US" altLang="zh-CN"/>
          </a:p>
          <a:p>
            <a:r>
              <a:rPr lang="en-US" altLang="zh-CN"/>
              <a:t>Vue-devtools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Install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git clone </a:t>
            </a:r>
            <a:r>
              <a:rPr lang="zh-CN" altLang="en-US">
                <a:sym typeface="+mn-ea"/>
              </a:rPr>
              <a:t>https://github.com/vuejs/vue-devtools</a:t>
            </a:r>
            <a:endParaRPr lang="zh-CN" altLang="en-US"/>
          </a:p>
          <a:p>
            <a:pPr lvl="2"/>
            <a:r>
              <a:rPr lang="en-US" altLang="zh-CN">
                <a:sym typeface="+mn-ea"/>
              </a:rPr>
              <a:t>cd vue-devtools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cnpm install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npm run build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open chrome://extensions/ in Chrome</a:t>
            </a:r>
            <a:endParaRPr lang="en-US" altLang="zh-CN"/>
          </a:p>
          <a:p>
            <a:pPr lvl="2"/>
            <a:r>
              <a:rPr lang="zh-CN" altLang="en-US">
                <a:sym typeface="+mn-ea"/>
              </a:rPr>
              <a:t>打开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开发者模式</a:t>
            </a:r>
            <a:r>
              <a:rPr lang="en-US" altLang="zh-CN">
                <a:sym typeface="+mn-ea"/>
              </a:rPr>
              <a:t>”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Select vue-devtools/shells/chrome folder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Use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Open vue debug page (localhost:8080)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F12, Vue tab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1170" y="3914775"/>
            <a:ext cx="1704975" cy="390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Binding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3564255" cy="4549140"/>
          </a:xfrm>
        </p:spPr>
        <p:txBody>
          <a:bodyPr/>
          <a:p>
            <a:r>
              <a:rPr lang="en-US" altLang="en-US"/>
              <a:t>Vue</a:t>
            </a:r>
            <a:endParaRPr lang="en-US" altLang="en-US"/>
          </a:p>
          <a:p>
            <a:pPr lvl="1"/>
            <a:r>
              <a:rPr lang="en-US" altLang="en-US"/>
              <a:t>el</a:t>
            </a:r>
            <a:endParaRPr lang="en-US" altLang="en-US"/>
          </a:p>
          <a:p>
            <a:pPr lvl="2"/>
            <a:r>
              <a:rPr lang="en-US" altLang="en-US" sz="1800"/>
              <a:t>Bind to HTML element</a:t>
            </a:r>
            <a:endParaRPr lang="en-US" altLang="en-US"/>
          </a:p>
          <a:p>
            <a:pPr lvl="1"/>
            <a:r>
              <a:rPr lang="en-US" altLang="en-US"/>
              <a:t>data</a:t>
            </a:r>
            <a:endParaRPr lang="en-US" altLang="en-US"/>
          </a:p>
          <a:p>
            <a:pPr lvl="2"/>
            <a:r>
              <a:rPr lang="en-US" altLang="en-US"/>
              <a:t>Bind data</a:t>
            </a:r>
            <a:endParaRPr lang="en-US" altLang="en-US"/>
          </a:p>
          <a:p>
            <a:pPr lvl="1"/>
            <a:r>
              <a:rPr lang="en-US" altLang="en-US" sz="2000"/>
              <a:t>computed</a:t>
            </a:r>
            <a:endParaRPr lang="en-US" altLang="en-US" sz="2000"/>
          </a:p>
          <a:p>
            <a:pPr lvl="2"/>
            <a:r>
              <a:rPr lang="en-US" altLang="en-US" sz="1800"/>
              <a:t>Bind computed data</a:t>
            </a:r>
            <a:endParaRPr lang="en-US" altLang="en-US" sz="1800"/>
          </a:p>
          <a:p>
            <a:pPr lvl="2"/>
            <a:r>
              <a:rPr lang="en-US" altLang="en-US" sz="1800"/>
              <a:t>cached</a:t>
            </a:r>
            <a:endParaRPr lang="en-US" altLang="en-US"/>
          </a:p>
          <a:p>
            <a:pPr lvl="1"/>
            <a:r>
              <a:rPr lang="en-US" altLang="en-US"/>
              <a:t>methods</a:t>
            </a:r>
            <a:endParaRPr lang="en-US" altLang="en-US"/>
          </a:p>
          <a:p>
            <a:pPr lvl="2"/>
            <a:r>
              <a:rPr lang="en-US" altLang="en-US"/>
              <a:t>Bind method</a:t>
            </a:r>
            <a:endParaRPr lang="en-US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401820" y="874395"/>
          <a:ext cx="7654290" cy="569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510"/>
                <a:gridCol w="1596390"/>
                <a:gridCol w="2350135"/>
                <a:gridCol w="1913255"/>
              </a:tblGrid>
              <a:tr h="3225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Description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Data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Computed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Watcher</a:t>
                      </a:r>
                      <a:endParaRPr lang="zh-CN" altLang="en-US" sz="1400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Store variables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Store local variables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static, derived from other variables, or can be static functions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Does not store variables - only watches them.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React to variable value changes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  <a:tr h="3225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Cached?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N/A</a:t>
                      </a:r>
                      <a:endParaRPr lang="zh-CN" altLang="en-US" sz="1400"/>
                    </a:p>
                  </a:txBody>
                  <a:tcPr/>
                </a:tc>
              </a:tr>
              <a:tr h="9448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Scope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Local to component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Local to component, but can derive/make calculations with variables from props, store, etc.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watch local or store variables and react to changes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referred by &lt;template&gt;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e.g. {{ myName }}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Y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{{ myCalcName }}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N/A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referred by &lt;script&gt; methods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this.myName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Y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this.myCalcName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N/A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Perform action when value changes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Consequence of a value change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Change UI to react to change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Change UI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Perform action - local/vuex</a:t>
                      </a:r>
                      <a:endParaRPr lang="zh-CN" altLang="en-US" sz="1400"/>
                    </a:p>
                  </a:txBody>
                  <a:tcPr/>
                </a:tc>
              </a:tr>
              <a:tr h="5645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change other variable values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Directives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1200" dirty="0"/>
              <a:t>Bind with HTML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v-text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v-html</a:t>
            </a:r>
            <a:endParaRPr lang="en-US" altLang="zh-CN" sz="1200" dirty="0"/>
          </a:p>
          <a:p>
            <a:pPr lvl="2" algn="l"/>
            <a:r>
              <a:rPr lang="en-US" altLang="en-US" sz="1000" dirty="0"/>
              <a:t>explain data as HTML</a:t>
            </a:r>
            <a:endParaRPr lang="en-US" altLang="en-US" sz="1000" dirty="0"/>
          </a:p>
          <a:p>
            <a:pPr lvl="1" algn="l">
              <a:buClrTx/>
              <a:buSzTx/>
            </a:pPr>
            <a:r>
              <a:rPr lang="en-US" altLang="en-US" sz="1200" dirty="0">
                <a:sym typeface="+mn-ea"/>
              </a:rPr>
              <a:t>v</a:t>
            </a:r>
            <a:r>
              <a:rPr lang="en-US" altLang="zh-CN" sz="1200" dirty="0">
                <a:sym typeface="+mn-ea"/>
              </a:rPr>
              <a:t>-model</a:t>
            </a:r>
            <a:endParaRPr lang="en-US" altLang="zh-CN" sz="1200" dirty="0"/>
          </a:p>
          <a:p>
            <a:pPr lvl="2" algn="l"/>
            <a:r>
              <a:rPr lang="en-US" altLang="en-US" sz="1000" dirty="0">
                <a:sym typeface="+mn-ea"/>
              </a:rPr>
              <a:t>HTMl element value &lt;-&gt; Vue model</a:t>
            </a:r>
            <a:endParaRPr lang="en-US" altLang="en-US" sz="1000" dirty="0">
              <a:sym typeface="+mn-ea"/>
            </a:endParaRPr>
          </a:p>
          <a:p>
            <a:pPr lvl="2" algn="l"/>
            <a:r>
              <a:rPr lang="en-US" altLang="en-US" sz="1000" dirty="0">
                <a:sym typeface="+mn-ea"/>
              </a:rPr>
              <a:t>&lt;input v-model=”message” placeholder=”edit me”&gt;</a:t>
            </a:r>
            <a:endParaRPr lang="en-US" altLang="zh-CN" sz="1000" dirty="0"/>
          </a:p>
          <a:p>
            <a:pPr algn="l"/>
            <a:r>
              <a:rPr lang="en-US" altLang="en-US" sz="1400" dirty="0"/>
              <a:t>Conditional or loop rendering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v-show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v-if/v-else/v-else-if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v-for</a:t>
            </a:r>
            <a:endParaRPr lang="en-US" altLang="zh-CN" sz="1200" dirty="0"/>
          </a:p>
          <a:p>
            <a:pPr algn="l"/>
            <a:r>
              <a:rPr lang="en-US" altLang="en-US" sz="1400" dirty="0"/>
              <a:t>Event binding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v-on</a:t>
            </a:r>
            <a:endParaRPr lang="en-US" altLang="zh-CN" sz="1200" dirty="0"/>
          </a:p>
          <a:p>
            <a:pPr lvl="2" algn="l"/>
            <a:r>
              <a:rPr lang="en-US" altLang="en-US" sz="1000" dirty="0"/>
              <a:t>&lt;button v-on:click=”...”&gt;&lt;/button&gt;, &lt;input v-on:keyup.enter=”...”&gt;&lt;/input&gt;</a:t>
            </a:r>
            <a:endParaRPr lang="en-US" altLang="en-US" sz="1000" dirty="0"/>
          </a:p>
          <a:p>
            <a:pPr lvl="1" algn="l"/>
            <a:r>
              <a:rPr lang="en-US" altLang="zh-CN" sz="1200" dirty="0"/>
              <a:t>v-resize</a:t>
            </a:r>
            <a:endParaRPr lang="en-US" altLang="zh-CN" sz="1200" dirty="0"/>
          </a:p>
          <a:p>
            <a:pPr lvl="2" algn="l"/>
            <a:r>
              <a:rPr lang="en-US" altLang="zh-CN" sz="1000" dirty="0"/>
              <a:t>v-resize:throttle, v-resize:debounce</a:t>
            </a:r>
            <a:endParaRPr lang="en-US" altLang="zh-CN" sz="1000" dirty="0"/>
          </a:p>
          <a:p>
            <a:pPr algn="l">
              <a:buClrTx/>
              <a:buSzTx/>
            </a:pPr>
            <a:r>
              <a:rPr lang="en-US" altLang="en-US" sz="1400" dirty="0"/>
              <a:t>class or style binding</a:t>
            </a:r>
            <a:endParaRPr lang="en-US" altLang="en-US" sz="1400" dirty="0"/>
          </a:p>
          <a:p>
            <a:pPr lvl="1" algn="l"/>
            <a:r>
              <a:rPr lang="en-US" altLang="en-US" sz="1200" dirty="0"/>
              <a:t>v-bind:class=”...”, v-bind:style=”...”, </a:t>
            </a:r>
            <a:r>
              <a:rPr lang="en-US" altLang="zh-CN" sz="1200" dirty="0"/>
              <a:t>v-bind:src=”...”,v-bind:href=”...”</a:t>
            </a:r>
            <a:endParaRPr lang="en-US" altLang="zh-CN" sz="1200" dirty="0"/>
          </a:p>
          <a:p>
            <a:pPr algn="l"/>
            <a:r>
              <a:rPr lang="en-US" altLang="zh-CN" sz="1400" dirty="0"/>
              <a:t>v-pre</a:t>
            </a:r>
            <a:endParaRPr lang="en-US" altLang="zh-CN" sz="1400" dirty="0"/>
          </a:p>
          <a:p>
            <a:pPr algn="l"/>
            <a:r>
              <a:rPr lang="en-US" altLang="zh-CN" sz="1400" dirty="0"/>
              <a:t>v-clock</a:t>
            </a:r>
            <a:endParaRPr lang="en-US" altLang="zh-CN" sz="1400" dirty="0"/>
          </a:p>
          <a:p>
            <a:pPr algn="l"/>
            <a:r>
              <a:rPr lang="en-US" altLang="zh-CN" sz="1400" dirty="0"/>
              <a:t>v-once</a:t>
            </a:r>
            <a:endParaRPr lang="en-US" altLang="zh-CN" sz="14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Component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Global registration</a:t>
            </a:r>
            <a:endParaRPr lang="en-US" altLang="en-US"/>
          </a:p>
          <a:p>
            <a:pPr lvl="1"/>
            <a:r>
              <a:rPr lang="en-US" altLang="en-US"/>
              <a:t>Vue.component('component-name', {data: ..., props: ..., template: ...})</a:t>
            </a:r>
            <a:endParaRPr lang="en-US" altLang="en-US"/>
          </a:p>
          <a:p>
            <a:pPr lvl="2"/>
            <a:r>
              <a:rPr lang="en-US" altLang="en-US"/>
              <a:t>HTML component</a:t>
            </a:r>
            <a:endParaRPr lang="en-US" altLang="en-US"/>
          </a:p>
          <a:p>
            <a:pPr lvl="2"/>
            <a:r>
              <a:rPr lang="en-US" altLang="en-US"/>
              <a:t>Encapsulate and reuse</a:t>
            </a:r>
            <a:endParaRPr lang="en-US" altLang="en-US"/>
          </a:p>
          <a:p>
            <a:pPr lvl="2"/>
            <a:r>
              <a:rPr lang="en-US" altLang="en-US"/>
              <a:t>data: must be function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UNIT_TABLE_BEAUTIFY" val="smartTable{4d037d77-00c1-412e-a2bd-1ef68d8f08b5}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28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" val="谢谢聆听"/>
</p:tagLst>
</file>

<file path=ppt/tags/tag19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28"/>
  <p:tag name="KSO_WM_SLIDE_INDEX" val="28"/>
  <p:tag name="KSO_WM_SLIDE_ITEM_CNT" val="1"/>
  <p:tag name="KSO_WM_SLIDE_LAYOUT" val="b_a"/>
  <p:tag name="KSO_WM_SLIDE_LAYOUT_CNT" val="1_1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8175</Words>
  <Application>WPS 演示</Application>
  <PresentationFormat>宽屏</PresentationFormat>
  <Paragraphs>512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1_A000120140530A02PPBG</vt:lpstr>
      <vt:lpstr>Vue Notes</vt:lpstr>
      <vt:lpstr>General</vt:lpstr>
      <vt:lpstr>Introdution</vt:lpstr>
      <vt:lpstr>Install</vt:lpstr>
      <vt:lpstr>Config</vt:lpstr>
      <vt:lpstr>Debug</vt:lpstr>
      <vt:lpstr>Binding</vt:lpstr>
      <vt:lpstr>Directives</vt:lpstr>
      <vt:lpstr>Component</vt:lpstr>
      <vt:lpstr>Lifecycle Hooks</vt:lpstr>
      <vt:lpstr>Props</vt:lpstr>
      <vt:lpstr>Additional Tools &amp; Plugins</vt:lpstr>
      <vt:lpstr>Single Page Application</vt:lpstr>
      <vt:lpstr>Vue Router</vt:lpstr>
      <vt:lpstr>Vue-i18n</vt:lpstr>
      <vt:lpstr>Axios</vt:lpstr>
      <vt:lpstr>Share Data Between Components</vt:lpstr>
      <vt:lpstr>Window</vt:lpstr>
      <vt:lpstr>Storage</vt:lpstr>
      <vt:lpstr>Load External JS</vt:lpstr>
      <vt:lpstr>Plugin</vt:lpstr>
      <vt:lpstr>Module System</vt:lpstr>
      <vt:lpstr>Issues and Solutions</vt:lpstr>
      <vt:lpstr>Add Baidu Tongji</vt:lpstr>
      <vt:lpstr>SEO</vt:lpstr>
      <vt:lpstr>Components</vt:lpstr>
      <vt:lpstr>Vue UI Framework</vt:lpstr>
      <vt:lpstr>Element UI</vt:lpstr>
      <vt:lpstr>Font Awesome</vt:lpstr>
      <vt:lpstr>Progress UI</vt:lpstr>
      <vt:lpstr>PowerPoint 演示文稿</vt:lpstr>
      <vt:lpstr>FAQ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277</cp:revision>
  <dcterms:created xsi:type="dcterms:W3CDTF">2019-08-16T01:48:00Z</dcterms:created>
  <dcterms:modified xsi:type="dcterms:W3CDTF">2021-07-03T04:19:15Z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BFFCCE997AD7471D923C8600470D9D7B</vt:lpwstr>
  </property>
</Properties>
</file>