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64" r:id="rId4"/>
    <p:sldId id="266" r:id="rId5"/>
    <p:sldId id="295" r:id="rId6"/>
    <p:sldId id="265" r:id="rId7"/>
    <p:sldId id="296" r:id="rId8"/>
    <p:sldId id="297" r:id="rId9"/>
    <p:sldId id="280" r:id="rId10"/>
    <p:sldId id="281" r:id="rId11"/>
    <p:sldId id="282" r:id="rId12"/>
    <p:sldId id="298" r:id="rId13"/>
    <p:sldId id="299" r:id="rId14"/>
    <p:sldId id="263" r:id="rId15"/>
    <p:sldId id="257" r:id="rId16"/>
    <p:sldId id="258" r:id="rId17"/>
    <p:sldId id="259" r:id="rId18"/>
    <p:sldId id="261" r:id="rId19"/>
    <p:sldId id="262" r:id="rId20"/>
    <p:sldId id="275" r:id="rId21"/>
    <p:sldId id="276" r:id="rId22"/>
    <p:sldId id="316" r:id="rId23"/>
    <p:sldId id="277" r:id="rId24"/>
    <p:sldId id="278" r:id="rId25"/>
    <p:sldId id="279" r:id="rId26"/>
    <p:sldId id="274" r:id="rId27"/>
    <p:sldId id="317" r:id="rId28"/>
    <p:sldId id="318" r:id="rId29"/>
    <p:sldId id="325" r:id="rId30"/>
    <p:sldId id="326" r:id="rId31"/>
    <p:sldId id="327" r:id="rId32"/>
    <p:sldId id="323" r:id="rId33"/>
    <p:sldId id="32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2021-3-29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Applet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  <a:p>
            <a:r>
              <a:rPr lang="zh-CN" altLang="en-US"/>
              <a:t>https://www.jianshu.com/p/b017fd6bb908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zh-CN" altLang="en-US"/>
              <a:t>微信JS-SDK是微信公众平台 面向网页开发者提供的基于微信内的网页开发工具包。</a:t>
            </a:r>
            <a:endParaRPr lang="zh-CN" altLang="en-US"/>
          </a:p>
          <a:p>
            <a:pPr lvl="1"/>
            <a:r>
              <a:rPr lang="zh-CN" altLang="en-US"/>
              <a:t>通过使用微信JS-SDK，网页开发者可借助微信高效地使用拍照、选图、语音、位置等手机系统的能力，同时可以直接使用微信分享、扫一扫、卡券、支付等微信特有的能力，为微信用户提供更优质的网页体验。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370570" y="297243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7057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305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29970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参考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en-US" altLang="zh-CN"/>
              <a:t>https://open.weixin.qq.com/connect/oauth2/authorize?appid=APPID&amp;redirect_uri=REDIRECT_URI&amp;response_type=code&amp;scope=SCOPE&amp;state=STATE#wechat_redirect</a:t>
            </a:r>
            <a:endParaRPr lang="en-US" altLang="zh-CN"/>
          </a:p>
          <a:p>
            <a:pPr lvl="2"/>
            <a:r>
              <a:rPr lang="zh-CN" altLang="en-US"/>
              <a:t>例子：</a:t>
            </a:r>
            <a:r>
              <a:rPr lang="en-US" altLang="zh-CN"/>
              <a:t>https://open.weixin.qq.com/connect/oauth2/authorize?appid=wx520c15f417810387&amp;redirect_uri=https%3A%2F%2Fchong.qq.com%2Fphp%2Findex.php%3Fd%3D%26c%3DwxAdapter%26m%3DmobileDeal%26showwxpaytitle%3D1%26vb2ctag%3D4_2030_5_1194_60&amp;response_type=code&amp;scope=snsapi_base&amp;state=123#wechat_redirect</a:t>
            </a:r>
            <a:endParaRPr lang="en-US" altLang="zh-CN"/>
          </a:p>
          <a:p>
            <a:pPr lvl="1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lvl="2"/>
            <a:r>
              <a:rPr lang="en-US" altLang="zh-CN"/>
              <a:t>https://api.weixin.qq.com/sns/oauth2/access_token?appid=APPID&amp;secret=SECRET&amp;code=CODE&amp;grant_type=authorization_code</a:t>
            </a:r>
            <a:endParaRPr lang="en-US" altLang="zh-CN"/>
          </a:p>
          <a:p>
            <a:pPr lvl="2"/>
            <a:r>
              <a:rPr lang="zh-CN" altLang="en-US"/>
              <a:t>该接口返回</a:t>
            </a:r>
            <a:r>
              <a:rPr lang="en-US" altLang="zh-CN"/>
              <a:t>openid</a:t>
            </a:r>
            <a:r>
              <a:rPr lang="zh-CN" altLang="en-US"/>
              <a:t>字段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发送模板消息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4925" cy="4549140"/>
          </a:xfrm>
        </p:spPr>
        <p:txBody>
          <a:bodyPr>
            <a:noAutofit/>
          </a:bodyPr>
          <a:p>
            <a:r>
              <a:rPr lang="zh-CN" altLang="en-US" sz="1400"/>
              <a:t>步骤</a:t>
            </a:r>
            <a:endParaRPr lang="zh-CN" altLang="en-US" sz="1400"/>
          </a:p>
          <a:p>
            <a:pPr lvl="1"/>
            <a:r>
              <a:rPr lang="en-US" altLang="zh-CN" sz="1200"/>
              <a:t>POST </a:t>
            </a:r>
            <a:r>
              <a:rPr lang="zh-CN" altLang="en-US" sz="1200"/>
              <a:t>https://api.weixin.qq.com/cgi-bin/message/template/send?access_token=ACCESS_TOKEN</a:t>
            </a:r>
            <a:endParaRPr lang="zh-CN" altLang="en-US" sz="1200"/>
          </a:p>
          <a:p>
            <a:pPr lvl="0"/>
            <a:r>
              <a:rPr lang="zh-CN" altLang="en-US" sz="1400">
                <a:sym typeface="+mn-ea"/>
              </a:rPr>
              <a:t>概要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认证的微信服务号发送模板消息通知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各类型公众号权限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https://developers.weixin.qq.com/doc/offiaccount/Getting_Started/Explanation_of_interface_privileges.html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模板消息运营规范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https://developers.weixin.qq.com/doc/offiaccount/Message_Management/Template_Message_Operation_Specifications.html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模板消息接口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https://developers.weixin.qq.com/doc/offiaccount/Message_Management/Template_Message_Interface.html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/>
              <a:t>https://mp.weixin.qq.com/advanced/tmplmsg?action=faq&amp;token=1723160200&amp;lang=zh_CN</a:t>
            </a:r>
            <a:endParaRPr lang="zh-CN" altLang="en-US" sz="1000"/>
          </a:p>
          <a:p>
            <a:pPr lvl="2"/>
            <a:r>
              <a:rPr lang="zh-CN" altLang="en-US" sz="1000">
                <a:sym typeface="+mn-ea"/>
              </a:rPr>
              <a:t>https://www.zhihu.com/question/48864270/answer/1157763869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>
                <a:sym typeface="+mn-ea"/>
              </a:rPr>
              <a:t>POST请求</a:t>
            </a:r>
            <a:endParaRPr lang="zh-CN" altLang="en-US" sz="1000">
              <a:sym typeface="+mn-ea"/>
            </a:endParaRPr>
          </a:p>
          <a:p>
            <a:pPr lvl="3"/>
            <a:r>
              <a:rPr lang="zh-CN" altLang="en-US" sz="1000">
                <a:sym typeface="+mn-ea"/>
              </a:rPr>
              <a:t>https://api.weixin.qq.com/cgi-bin/message/template/send?access_token=ACCESS_TOKEN</a:t>
            </a:r>
            <a:endParaRPr lang="zh-CN" altLang="en-US" sz="1000">
              <a:sym typeface="+mn-ea"/>
            </a:endParaRPr>
          </a:p>
          <a:p>
            <a:pPr lvl="0"/>
            <a:r>
              <a:rPr lang="zh-CN" altLang="en-US" sz="1400">
                <a:sym typeface="+mn-ea"/>
              </a:rPr>
              <a:t>开通步骤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登录服务号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功能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》添加功能插件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》模板消息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申请开通模板消息接口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审核需</a:t>
            </a:r>
            <a:r>
              <a:rPr lang="en-US" altLang="zh-CN" sz="1200">
                <a:sym typeface="+mn-ea"/>
              </a:rPr>
              <a:t>2~3</a:t>
            </a:r>
            <a:r>
              <a:rPr lang="zh-CN" altLang="en-US" sz="1200">
                <a:sym typeface="+mn-ea"/>
              </a:rPr>
              <a:t>天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9670" y="1025525"/>
            <a:ext cx="4454525" cy="5487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648450" cy="4549140"/>
          </a:xfrm>
        </p:spPr>
        <p:txBody>
          <a:bodyPr>
            <a:normAutofit lnSpcReduction="2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https://developers.weixin.qq.com/doc/offiaccount/Basic_Information/Access_Overview.html</a:t>
            </a:r>
            <a:endParaRPr lang="zh-CN" altLang="en-US"/>
          </a:p>
          <a:p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zh-CN" altLang="en-US"/>
              <a:t>公众平台接口调用仅支持80端口。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r>
              <a:rPr lang="zh-CN" altLang="en-US"/>
              <a:t>，</a:t>
            </a:r>
            <a:r>
              <a:rPr lang="en-US" altLang="zh-CN"/>
              <a:t>appsecret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  <a:p>
            <a:pPr lvl="1"/>
            <a:r>
              <a:rPr lang="zh-CN" altLang="en-US"/>
              <a:t>网页授权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2"/>
            <a:r>
              <a:rPr lang="zh-CN" altLang="en-US"/>
              <a:t>开发 - 接口权限 - 网页服务 - 网页帐号 - 网页授权获取用户基本信息，修改回调</a:t>
            </a:r>
            <a:r>
              <a:rPr lang="zh-CN" altLang="en-US"/>
              <a:t>域名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1158875"/>
            <a:ext cx="4674235" cy="2334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75935" cy="4843780"/>
          </a:xfrm>
        </p:spPr>
        <p:txBody>
          <a:bodyPr>
            <a:normAutofit fontScale="6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https://www.jianshu.com/p/b7e2100b56e4</a:t>
            </a:r>
            <a:endParaRPr lang="zh-CN" altLang="en-US"/>
          </a:p>
          <a:p>
            <a:pPr lvl="0"/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openId：用户在当前公众号下的唯一标识</a:t>
            </a:r>
            <a:endParaRPr lang="zh-CN" altLang="en-US"/>
          </a:p>
          <a:p>
            <a:pPr lvl="1"/>
            <a:r>
              <a:rPr lang="en-US" altLang="zh-CN"/>
              <a:t>unionId</a:t>
            </a:r>
            <a:r>
              <a:rPr lang="zh-CN" altLang="en-US"/>
              <a:t>：同一用户，对同一微信开放平台下的不同应用（移动应用、网站应用和公众帐号），unionid是相同的</a:t>
            </a:r>
            <a:endParaRPr lang="zh-CN" altLang="en-US"/>
          </a:p>
          <a:p>
            <a:pPr lvl="0"/>
            <a:r>
              <a:rPr lang="zh-CN" altLang="en-US"/>
              <a:t>获取步骤</a:t>
            </a:r>
            <a:endParaRPr lang="zh-CN" altLang="en-US"/>
          </a:p>
          <a:p>
            <a:pPr lvl="1"/>
            <a:r>
              <a:rPr lang="zh-CN" altLang="en-US"/>
              <a:t>前端调用微信</a:t>
            </a:r>
            <a:r>
              <a:rPr lang="en-US" altLang="zh-CN"/>
              <a:t>authorize</a:t>
            </a:r>
            <a:r>
              <a:rPr lang="zh-CN" altLang="en-US"/>
              <a:t>接口获取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zh-CN" altLang="en-US"/>
              <a:t>https://open.weixin.qq.com/connect/oauth2/authorize?appid=' + window.APPID + '&amp;redirect_uri=' + encodeURIComponent(local) + '&amp;response_type=code&amp;scope=snsapi_</a:t>
            </a:r>
            <a:r>
              <a:rPr lang="en-US" altLang="zh-CN"/>
              <a:t>base</a:t>
            </a:r>
            <a:r>
              <a:rPr lang="zh-CN" altLang="en-US"/>
              <a:t>&amp;state=1#wechat_redirect'</a:t>
            </a:r>
            <a:endParaRPr lang="zh-CN" altLang="en-US"/>
          </a:p>
          <a:p>
            <a:pPr lvl="1"/>
            <a:r>
              <a:rPr lang="zh-CN" altLang="en-US"/>
              <a:t>前端将</a:t>
            </a:r>
            <a:r>
              <a:rPr lang="en-US" altLang="zh-CN"/>
              <a:t>code</a:t>
            </a:r>
            <a:r>
              <a:rPr lang="zh-CN" altLang="en-US"/>
              <a:t>发送给</a:t>
            </a:r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后端调用微信</a:t>
            </a:r>
            <a:r>
              <a:rPr lang="en-US" altLang="zh-CN"/>
              <a:t>access_token</a:t>
            </a:r>
            <a:r>
              <a:rPr lang="zh-CN" altLang="en-US"/>
              <a:t>接口获取</a:t>
            </a:r>
            <a:r>
              <a:rPr lang="en-US" altLang="zh-CN"/>
              <a:t>openid</a:t>
            </a:r>
            <a:endParaRPr lang="zh-CN" altLang="en-US"/>
          </a:p>
          <a:p>
            <a:pPr lvl="2"/>
            <a:r>
              <a:rPr lang="zh-CN" altLang="en-US"/>
              <a:t>https://api.weixin.qq.com/sns/oauth2/access_token?appid=APPID&amp;secret=SECRET&amp;code=CODE&amp;grant_type=authorization_code</a:t>
            </a:r>
            <a:endParaRPr lang="zh-CN" altLang="en-US"/>
          </a:p>
          <a:p>
            <a:pPr lvl="0"/>
            <a:r>
              <a:rPr lang="zh-CN" altLang="en-US"/>
              <a:t>常见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同一微信号每次获取的</a:t>
            </a:r>
            <a:r>
              <a:rPr lang="en-US" altLang="zh-CN"/>
              <a:t>code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同一</a:t>
            </a:r>
            <a:r>
              <a:rPr lang="en-US" altLang="zh-CN"/>
              <a:t>code</a:t>
            </a:r>
            <a:r>
              <a:rPr lang="zh-CN" altLang="en-US"/>
              <a:t>只能获取一次</a:t>
            </a:r>
            <a:r>
              <a:rPr lang="en-US" altLang="zh-CN"/>
              <a:t>openid</a:t>
            </a:r>
            <a:r>
              <a:rPr lang="zh-CN" altLang="en-US"/>
              <a:t>，第二次获取会返回</a:t>
            </a:r>
            <a:r>
              <a:rPr lang="zh-CN" altLang="en-US"/>
              <a:t>错误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110" y="914400"/>
            <a:ext cx="5723890" cy="489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第三方平台</a:t>
            </a:r>
            <a:r>
              <a:rPr lang="zh-CN" altLang="en-US"/>
              <a:t>接入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https://open.weixin.qq.com/</a:t>
            </a:r>
            <a:endParaRPr lang="zh-CN" altLang="en-US"/>
          </a:p>
          <a:p>
            <a:pPr lvl="1"/>
            <a:r>
              <a:rPr lang="zh-CN" altLang="en-US"/>
              <a:t>管理中心</a:t>
            </a:r>
            <a:r>
              <a:rPr lang="en-US" altLang="zh-CN"/>
              <a:t>-</a:t>
            </a:r>
            <a:r>
              <a:rPr lang="zh-CN" altLang="en-US"/>
              <a:t>》第三方平台</a:t>
            </a:r>
            <a:r>
              <a:rPr lang="en-US" altLang="zh-CN"/>
              <a:t>-</a:t>
            </a:r>
            <a:r>
              <a:rPr lang="zh-CN" altLang="en-US"/>
              <a:t>》创建第三方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审核需</a:t>
            </a:r>
            <a:r>
              <a:rPr lang="en-US" altLang="zh-CN"/>
              <a:t>7</a:t>
            </a:r>
            <a:r>
              <a:rPr lang="zh-CN" altLang="en-US"/>
              <a:t>个工作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6582</Words>
  <Application>WPS 演示</Application>
  <PresentationFormat>宽屏</PresentationFormat>
  <Paragraphs>471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WeChat Notes</vt:lpstr>
      <vt:lpstr>Login by Scan QR Code</vt:lpstr>
      <vt:lpstr>References</vt:lpstr>
      <vt:lpstr>Prepare</vt:lpstr>
      <vt:lpstr>Process</vt:lpstr>
      <vt:lpstr>Step 1: Get Code Method 1</vt:lpstr>
      <vt:lpstr>Step 1: Get Code Method 2</vt:lpstr>
      <vt:lpstr>Wechat Pay</vt:lpstr>
      <vt:lpstr>Overview</vt:lpstr>
      <vt:lpstr>扫码支付</vt:lpstr>
      <vt:lpstr>Step1：统一下单</vt:lpstr>
      <vt:lpstr>Step 2：接收支付结果通知</vt:lpstr>
      <vt:lpstr>WeChat Applet</vt:lpstr>
      <vt:lpstr>Framework 1/3</vt:lpstr>
      <vt:lpstr>Framework 2/3</vt:lpstr>
      <vt:lpstr>Framework 3/3</vt:lpstr>
      <vt:lpstr>Components</vt:lpstr>
      <vt:lpstr>API</vt:lpstr>
      <vt:lpstr>JSSDK</vt:lpstr>
      <vt:lpstr>Reference</vt:lpstr>
      <vt:lpstr>Concept</vt:lpstr>
      <vt:lpstr>Prepare</vt:lpstr>
      <vt:lpstr>Share</vt:lpstr>
      <vt:lpstr>Pay</vt:lpstr>
      <vt:lpstr>JSSDK</vt:lpstr>
      <vt:lpstr>公众号获取openid</vt:lpstr>
      <vt:lpstr>发送模板消息</vt:lpstr>
      <vt:lpstr>公众号开发</vt:lpstr>
      <vt:lpstr>基本信息</vt:lpstr>
      <vt:lpstr>获取OpenId</vt:lpstr>
      <vt:lpstr>第三方平台接入</vt:lpstr>
      <vt:lpstr>注册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222</cp:revision>
  <dcterms:created xsi:type="dcterms:W3CDTF">2015-05-05T08:02:00Z</dcterms:created>
  <dcterms:modified xsi:type="dcterms:W3CDTF">2021-04-19T05:43:52Z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0F19988E3187420998D7996300C52B3C</vt:lpwstr>
  </property>
</Properties>
</file>