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4/28/2020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apt-cache search pkg-name-part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69060" y="2567940"/>
            <a:ext cx="9256395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369060" y="4693285"/>
            <a:ext cx="9256395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1368425"/>
          <a:ext cx="10515600" cy="3272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0"/>
                <a:gridCol w="3817620"/>
                <a:gridCol w="2475230"/>
              </a:tblGrid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fetch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Fetch updates from server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git branch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branches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checkout {master/branch_name}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Switch to a branch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checkout -b {new_branch_name}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 a new branch and switch to 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merge {branch_name}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Merge a branch to master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log --name-status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file status in log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14035" cy="4549140"/>
          </a:xfrm>
        </p:spPr>
        <p:txBody>
          <a:bodyPr/>
          <a:p>
            <a:r>
              <a:rPr lang="zh-CN" altLang="en-US"/>
              <a:t>this exceeds GitHub's file size limit</a:t>
            </a:r>
            <a:endParaRPr lang="zh-CN" altLang="en-US"/>
          </a:p>
          <a:p>
            <a:pPr lvl="1"/>
            <a:r>
              <a:rPr lang="en-US" altLang="zh-CN"/>
              <a:t>max size: 100M</a:t>
            </a:r>
            <a:endParaRPr lang="en-US" altLang="zh-CN"/>
          </a:p>
          <a:p>
            <a:pPr lvl="1"/>
            <a:r>
              <a:rPr lang="en-US" altLang="zh-CN"/>
              <a:t>If size of committed file is larger than this, when push, it will fail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git rebase -i origin/master</a:t>
            </a:r>
            <a:endParaRPr lang="en-US" altLang="zh-CN"/>
          </a:p>
          <a:p>
            <a:pPr lvl="3"/>
            <a:r>
              <a:rPr lang="en-US" altLang="zh-CN"/>
              <a:t>change commit to edit</a:t>
            </a:r>
            <a:endParaRPr lang="en-US" altLang="zh-CN"/>
          </a:p>
          <a:p>
            <a:pPr lvl="2"/>
            <a:r>
              <a:rPr lang="en-US" altLang="zh-CN"/>
              <a:t>git rm large_file</a:t>
            </a:r>
            <a:endParaRPr lang="en-US" altLang="zh-CN"/>
          </a:p>
          <a:p>
            <a:pPr lvl="2"/>
            <a:r>
              <a:rPr lang="en-US" altLang="zh-CN"/>
              <a:t>git commit --amend</a:t>
            </a:r>
            <a:endParaRPr lang="en-US" altLang="zh-CN"/>
          </a:p>
          <a:p>
            <a:pPr lvl="2"/>
            <a:r>
              <a:rPr lang="en-US" altLang="zh-CN"/>
              <a:t>git rebase --continue</a:t>
            </a:r>
            <a:endParaRPr lang="en-US" altLang="zh-CN"/>
          </a:p>
          <a:p>
            <a:pPr lvl="0"/>
            <a:r>
              <a:rPr lang="en-US" altLang="zh-CN" sz="2400"/>
              <a:t>First-time push after repository newly created</a:t>
            </a:r>
            <a:endParaRPr lang="en-US" altLang="zh-CN" sz="2400"/>
          </a:p>
          <a:p>
            <a:pPr lvl="1"/>
            <a:r>
              <a:rPr lang="en-US" altLang="zh-CN" sz="2000"/>
              <a:t>git push origin master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48e3528c-8aea-40e3-bee9-4782602d0bb5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c84166d6-b92f-4771-9f73-5aa7e5d6f67b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UNIT_TABLE_BEAUTIFY" val="smartTable{1c9fd758-9712-4dea-bfb8-56780a6bfae1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5038</Words>
  <Application>WPS 演示</Application>
  <PresentationFormat>宽屏</PresentationFormat>
  <Paragraphs>271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Chinese Fonts</vt:lpstr>
      <vt:lpstr>Bash - Input Parameters</vt:lpstr>
      <vt:lpstr>Bash - String Operations</vt:lpstr>
      <vt:lpstr>Bash - Statements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</vt:lpstr>
      <vt:lpstr>Git 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128</cp:revision>
  <dcterms:created xsi:type="dcterms:W3CDTF">2019-06-19T02:08:00Z</dcterms:created>
  <dcterms:modified xsi:type="dcterms:W3CDTF">2020-11-04T07:03:55Z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