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58" r:id="rId5"/>
    <p:sldId id="257" r:id="rId6"/>
    <p:sldId id="261" r:id="rId7"/>
    <p:sldId id="263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WSL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49875"/>
            <a:ext cx="9144000" cy="732790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400" smtClean="0"/>
              <a:t>Sparks Lu</a:t>
            </a:r>
            <a:endParaRPr lang="en-US" altLang="zh-CN" sz="14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400" smtClean="0"/>
              <a:t>Last updated: 5/2/2020</a:t>
            </a:r>
            <a:endParaRPr lang="en-US" altLang="zh-CN" sz="1400" smtClean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https://github.com/QMonkey/wsl-tutorial</a:t>
            </a:r>
            <a:endParaRPr lang="zh-CN" altLang="en-US"/>
          </a:p>
          <a:p>
            <a:r>
              <a:rPr lang="zh-CN" altLang="en-US"/>
              <a:t>https://medium.com/@japheth.yates/the-complete-wsl2-gui-setup-2582828f4577</a:t>
            </a:r>
            <a:endParaRPr lang="zh-CN" altLang="en-US"/>
          </a:p>
          <a:p>
            <a:r>
              <a:rPr lang="zh-CN" altLang="en-US"/>
              <a:t>https://github.com/lackovic/notes/tree/master/Windows/Windows%20Subsystem%20for%20Linux#use-chromedriver-in-wsl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887595"/>
          </a:xfrm>
        </p:spPr>
        <p:txBody>
          <a:bodyPr>
            <a:normAutofit fontScale="70000"/>
          </a:bodyPr>
          <a:p>
            <a:r>
              <a:rPr lang="en-US" altLang="zh-CN"/>
              <a:t>Enable WSL in Windows</a:t>
            </a:r>
            <a:endParaRPr lang="en-US" altLang="zh-CN"/>
          </a:p>
          <a:p>
            <a:pPr lvl="1"/>
            <a:r>
              <a:rPr lang="en-US" altLang="zh-CN"/>
              <a:t>Settings -&gt; Update and Security -&gt; For developers, select “Developer” mode</a:t>
            </a:r>
            <a:endParaRPr lang="en-US" altLang="zh-CN"/>
          </a:p>
          <a:p>
            <a:pPr lvl="1"/>
            <a:r>
              <a:rPr lang="en-US" altLang="zh-CN"/>
              <a:t>Open PowerShell</a:t>
            </a:r>
            <a:endParaRPr lang="en-US" altLang="zh-CN"/>
          </a:p>
          <a:p>
            <a:pPr lvl="1"/>
            <a:r>
              <a:rPr lang="en-US" altLang="zh-CN"/>
              <a:t>Run Enable-WindowsOptionalFeature -Online -FeatureName Microsoft-Windows-Subsystem-Linux</a:t>
            </a:r>
            <a:endParaRPr lang="en-US" altLang="zh-CN"/>
          </a:p>
          <a:p>
            <a:pPr lvl="1"/>
            <a:r>
              <a:rPr lang="en-US" altLang="zh-CN"/>
              <a:t>Run “wsl -l -v” to determine version 1/2</a:t>
            </a:r>
            <a:endParaRPr lang="en-US" altLang="zh-CN"/>
          </a:p>
          <a:p>
            <a:pPr lvl="0"/>
            <a:r>
              <a:rPr lang="en-US" altLang="zh-CN"/>
              <a:t>Install Ubuntu 16.04</a:t>
            </a:r>
            <a:endParaRPr lang="en-US" altLang="zh-CN"/>
          </a:p>
          <a:p>
            <a:pPr lvl="0"/>
            <a:r>
              <a:rPr lang="en-US" altLang="zh-CN"/>
              <a:t>Install XServer on Windows</a:t>
            </a:r>
            <a:endParaRPr lang="en-US" altLang="zh-CN"/>
          </a:p>
          <a:p>
            <a:pPr lvl="1"/>
            <a:r>
              <a:rPr lang="en-US" altLang="zh-CN"/>
              <a:t>VcXsrv</a:t>
            </a:r>
            <a:endParaRPr lang="en-US" altLang="zh-CN"/>
          </a:p>
          <a:p>
            <a:pPr lvl="1"/>
            <a:r>
              <a:rPr lang="en-US" altLang="zh-CN"/>
              <a:t>In .bashrc</a:t>
            </a:r>
            <a:endParaRPr lang="en-US" altLang="zh-CN"/>
          </a:p>
          <a:p>
            <a:pPr lvl="2"/>
            <a:r>
              <a:rPr lang="en-US" altLang="zh-CN"/>
              <a:t>export DISPLAY=:0</a:t>
            </a:r>
            <a:endParaRPr lang="en-US" altLang="zh-CN"/>
          </a:p>
          <a:p>
            <a:pPr lvl="2"/>
            <a:r>
              <a:rPr lang="en-US" altLang="zh-CN"/>
              <a:t>export LIBGL_ALWAYS_INDIRECT=1</a:t>
            </a:r>
            <a:endParaRPr lang="en-US" altLang="zh-CN"/>
          </a:p>
          <a:p>
            <a:pPr lvl="0"/>
            <a:r>
              <a:rPr lang="en-US" altLang="zh-CN"/>
              <a:t>Upgrade to WSL2</a:t>
            </a:r>
            <a:endParaRPr lang="en-US" altLang="zh-CN"/>
          </a:p>
          <a:p>
            <a:pPr lvl="1"/>
            <a:r>
              <a:rPr lang="en-US" altLang="zh-CN"/>
              <a:t>https://aka.ms/wsl2-install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https://aka.ms/wsl2kernel</a:t>
            </a:r>
            <a:endParaRPr lang="en-US" altLang="zh-CN"/>
          </a:p>
          <a:p>
            <a:pPr lvl="1"/>
            <a:r>
              <a:rPr lang="en-US" altLang="zh-CN"/>
              <a:t>https://docs.microsoft.com/en-gb/windows/wsl/wsl2-kernel</a:t>
            </a:r>
            <a:endParaRPr lang="en-US" altLang="zh-CN"/>
          </a:p>
          <a:p>
            <a:pPr lvl="1"/>
            <a:r>
              <a:rPr lang="en-US" altLang="zh-CN"/>
              <a:t>wsl --set-version {Ubuntu-16.04} 2</a:t>
            </a:r>
            <a:endParaRPr lang="en-US" altLang="zh-CN"/>
          </a:p>
          <a:p>
            <a:pPr lvl="1"/>
            <a:r>
              <a:rPr lang="en-US" altLang="zh-CN"/>
              <a:t>wsl --set-default-version 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Run GUI Apps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179310" cy="525272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Windows</a:t>
            </a:r>
            <a:endParaRPr lang="en-US" altLang="zh-CN"/>
          </a:p>
          <a:p>
            <a:pPr lvl="2"/>
            <a:r>
              <a:rPr lang="en-US" altLang="zh-CN"/>
              <a:t>Install VcXsrv</a:t>
            </a:r>
            <a:endParaRPr lang="en-US" altLang="zh-CN"/>
          </a:p>
          <a:p>
            <a:pPr lvl="2"/>
            <a:r>
              <a:rPr lang="en-US" altLang="zh-CN"/>
              <a:t>Change property of vcxsrv.exe</a:t>
            </a:r>
            <a:endParaRPr lang="en-US" altLang="zh-CN"/>
          </a:p>
          <a:p>
            <a:pPr lvl="3"/>
            <a:r>
              <a:rPr lang="en-US" altLang="zh-CN" sz="1600"/>
              <a:t>Compatibility -&gt; Change high DPI settings, check “Override high DPI scaling behavior”, select App</a:t>
            </a:r>
            <a:endParaRPr lang="en-US" altLang="zh-CN" sz="1600"/>
          </a:p>
          <a:p>
            <a:pPr lvl="2"/>
            <a:r>
              <a:rPr lang="en-US" altLang="zh-CN"/>
              <a:t>Control Panel\System and Security\Windows Defender Firewall\Allowed apps</a:t>
            </a:r>
            <a:endParaRPr lang="en-US" altLang="zh-CN"/>
          </a:p>
          <a:p>
            <a:pPr lvl="3"/>
            <a:r>
              <a:rPr lang="en-US" altLang="zh-CN" sz="1600"/>
              <a:t>Select VcXsrv windows xserver, Check both Private and Public checkboxes</a:t>
            </a:r>
            <a:endParaRPr lang="en-US" altLang="zh-CN"/>
          </a:p>
          <a:p>
            <a:pPr lvl="2"/>
            <a:r>
              <a:rPr lang="en-US" altLang="zh-CN"/>
              <a:t>Launch VcXsrv with “disable access control”</a:t>
            </a:r>
            <a:endParaRPr lang="en-US" altLang="zh-CN"/>
          </a:p>
          <a:p>
            <a:pPr lvl="2"/>
            <a:r>
              <a:rPr lang="en-US" altLang="zh-CN"/>
              <a:t>Download config.xlaunch</a:t>
            </a:r>
            <a:endParaRPr lang="en-US" altLang="zh-CN"/>
          </a:p>
          <a:p>
            <a:pPr lvl="3"/>
            <a:r>
              <a:rPr lang="en-US" altLang="zh-CN"/>
              <a:t>f</a:t>
            </a:r>
            <a:r>
              <a:rPr lang="en-US" altLang="zh-CN" sz="1600"/>
              <a:t>rom https://github.com/lackovic/notes/blob/master/Windows/Windows%20Subsystem%20for%20Linux/config.xlaunch to your file system (save it in %AppData%\Microsoft\Windows\Start Menu\Programs\Startup if you want to make XLaunch automatically run at startup) and double click on it to run XLaunch</a:t>
            </a:r>
            <a:endParaRPr lang="en-US" altLang="zh-CN" sz="1600"/>
          </a:p>
          <a:p>
            <a:pPr lvl="1"/>
            <a:r>
              <a:rPr lang="en-US" altLang="zh-CN"/>
              <a:t>WSL</a:t>
            </a:r>
            <a:endParaRPr lang="en-US" altLang="zh-CN"/>
          </a:p>
          <a:p>
            <a:pPr lvl="2"/>
            <a:r>
              <a:rPr lang="en-US" altLang="zh-CN"/>
              <a:t>Add to ~/.profile</a:t>
            </a:r>
            <a:endParaRPr lang="en-US" altLang="zh-CN"/>
          </a:p>
          <a:p>
            <a:pPr lvl="3"/>
            <a:r>
              <a:rPr lang="en-US" altLang="zh-CN" sz="1600"/>
              <a:t>export DISPLAY=${DISPLAY:-$(grep -Po '(?&lt;=nameserver ).*' /etc/resolv.conf):0}</a:t>
            </a:r>
            <a:endParaRPr lang="en-US" altLang="zh-CN" sz="1600"/>
          </a:p>
          <a:p>
            <a:pPr lvl="3"/>
            <a:r>
              <a:rPr lang="en-US" altLang="zh-CN" sz="1600"/>
              <a:t>export LIBGL_ALWAYS_INDIRECT=1</a:t>
            </a:r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8145" y="824865"/>
            <a:ext cx="4043680" cy="31883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Access WSL files in Windows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 Explorer, input “\\wsl$”</a:t>
            </a:r>
            <a:endParaRPr lang="en-US" altLang="zh-CN"/>
          </a:p>
          <a:p>
            <a:r>
              <a:rPr lang="en-US" altLang="zh-CN"/>
              <a:t>In WSL, input “explorer.exe .”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GPU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sudo apt install nvidia-384</a:t>
            </a:r>
            <a:endParaRPr lang="en-US" altLang="zh-CN"/>
          </a:p>
          <a:p>
            <a:r>
              <a:rPr lang="en-US" altLang="zh-CN"/>
              <a:t>glxinfo | grep “OpenGL”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1741</Words>
  <Application>WPS 演示</Application>
  <PresentationFormat>宽屏</PresentationFormat>
  <Paragraphs>58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WSL Notes</vt:lpstr>
      <vt:lpstr>References</vt:lpstr>
      <vt:lpstr>Install</vt:lpstr>
      <vt:lpstr>Run GUI Apps</vt:lpstr>
      <vt:lpstr>PowerPoint 演示文稿</vt:lpstr>
      <vt:lpstr>GPU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71</cp:revision>
  <dcterms:created xsi:type="dcterms:W3CDTF">2019-06-19T02:08:00Z</dcterms:created>
  <dcterms:modified xsi:type="dcterms:W3CDTF">2020-10-05T10:15:13Z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