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262" r:id="rId4"/>
    <p:sldId id="263" r:id="rId5"/>
    <p:sldId id="264" r:id="rId6"/>
    <p:sldId id="265" r:id="rId7"/>
    <p:sldId id="267" r:id="rId8"/>
    <p:sldId id="296" r:id="rId9"/>
    <p:sldId id="298" r:id="rId10"/>
    <p:sldId id="269" r:id="rId11"/>
    <p:sldId id="268" r:id="rId12"/>
    <p:sldId id="284" r:id="rId13"/>
    <p:sldId id="270" r:id="rId14"/>
    <p:sldId id="272" r:id="rId15"/>
    <p:sldId id="273" r:id="rId16"/>
    <p:sldId id="274" r:id="rId17"/>
    <p:sldId id="278" r:id="rId18"/>
    <p:sldId id="276" r:id="rId19"/>
    <p:sldId id="279" r:id="rId20"/>
    <p:sldId id="271" r:id="rId21"/>
    <p:sldId id="283" r:id="rId22"/>
    <p:sldId id="295" r:id="rId23"/>
    <p:sldId id="297" r:id="rId24"/>
    <p:sldId id="26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5.png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Electron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75640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10/5/2020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5182870" cy="4549140"/>
          </a:xfrm>
        </p:spPr>
        <p:txBody>
          <a:bodyPr/>
          <a:p>
            <a:r>
              <a:rPr lang="zh-CN" altLang="en-US"/>
              <a:t>https://github.com/SimulatedGREG/electron-vue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8185" y="3027680"/>
            <a:ext cx="5422900" cy="25844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 Install vue-cli and scaffold boilerplate</a:t>
            </a:r>
            <a:endParaRPr lang="zh-CN" altLang="en-US"/>
          </a:p>
          <a:p>
            <a:r>
              <a:rPr lang="zh-CN" altLang="en-US"/>
              <a:t>npm install -g vue-cli</a:t>
            </a:r>
            <a:endParaRPr lang="zh-CN" altLang="en-US"/>
          </a:p>
          <a:p>
            <a:r>
              <a:rPr lang="zh-CN" altLang="en-US"/>
              <a:t>vue init simulatedgreg/electron-vue my-project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Install dependencies and run your app</a:t>
            </a:r>
            <a:endParaRPr lang="zh-CN" altLang="en-US"/>
          </a:p>
          <a:p>
            <a:r>
              <a:rPr lang="zh-CN" altLang="en-US"/>
              <a:t>cd my-project</a:t>
            </a:r>
            <a:endParaRPr lang="zh-CN" altLang="en-US"/>
          </a:p>
          <a:p>
            <a:r>
              <a:rPr lang="en-US" altLang="zh-CN"/>
              <a:t>cnpm i</a:t>
            </a:r>
            <a:endParaRPr lang="en-US" altLang="zh-CN"/>
          </a:p>
          <a:p>
            <a:r>
              <a:rPr lang="en-US" altLang="zh-CN"/>
              <a:t>npm run dev</a:t>
            </a:r>
            <a:endParaRPr lang="en-US" altLang="zh-CN"/>
          </a:p>
          <a:p>
            <a:r>
              <a:rPr lang="en-US" altLang="zh-CN">
                <a:sym typeface="+mn-ea"/>
              </a:rPr>
              <a:t># FAQ “process is not defined”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385050" y="1117600"/>
            <a:ext cx="4089400" cy="52158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900"/>
              <a:t>my-project</a:t>
            </a:r>
            <a:endParaRPr lang="zh-CN" altLang="en-US" sz="900"/>
          </a:p>
          <a:p>
            <a:r>
              <a:rPr lang="zh-CN" altLang="en-US" sz="900"/>
              <a:t>├─ .electron-vue</a:t>
            </a:r>
            <a:endParaRPr lang="zh-CN" altLang="en-US" sz="900"/>
          </a:p>
          <a:p>
            <a:r>
              <a:rPr lang="zh-CN" altLang="en-US" sz="900"/>
              <a:t>│  └─ &lt;build/development&gt;.js files</a:t>
            </a:r>
            <a:endParaRPr lang="zh-CN" altLang="en-US" sz="900"/>
          </a:p>
          <a:p>
            <a:r>
              <a:rPr lang="zh-CN" altLang="en-US" sz="900"/>
              <a:t>├─ build</a:t>
            </a:r>
            <a:endParaRPr lang="zh-CN" altLang="en-US" sz="900"/>
          </a:p>
          <a:p>
            <a:r>
              <a:rPr lang="zh-CN" altLang="en-US" sz="900"/>
              <a:t>│  └─ icons/</a:t>
            </a:r>
            <a:endParaRPr lang="zh-CN" altLang="en-US" sz="900"/>
          </a:p>
          <a:p>
            <a:r>
              <a:rPr lang="zh-CN" altLang="en-US" sz="900"/>
              <a:t>├─ dist</a:t>
            </a:r>
            <a:endParaRPr lang="zh-CN" altLang="en-US" sz="900"/>
          </a:p>
          <a:p>
            <a:r>
              <a:rPr lang="zh-CN" altLang="en-US" sz="900"/>
              <a:t>│  ├─ electron/</a:t>
            </a:r>
            <a:endParaRPr lang="zh-CN" altLang="en-US" sz="900"/>
          </a:p>
          <a:p>
            <a:r>
              <a:rPr lang="zh-CN" altLang="en-US" sz="900"/>
              <a:t>│  └─ web/</a:t>
            </a:r>
            <a:endParaRPr lang="zh-CN" altLang="en-US" sz="900"/>
          </a:p>
          <a:p>
            <a:r>
              <a:rPr lang="zh-CN" altLang="en-US" sz="900"/>
              <a:t>├─ node_modules/</a:t>
            </a:r>
            <a:endParaRPr lang="zh-CN" altLang="en-US" sz="900"/>
          </a:p>
          <a:p>
            <a:r>
              <a:rPr lang="zh-CN" altLang="en-US" sz="900"/>
              <a:t>├─ src</a:t>
            </a:r>
            <a:endParaRPr lang="zh-CN" altLang="en-US" sz="900"/>
          </a:p>
          <a:p>
            <a:r>
              <a:rPr lang="zh-CN" altLang="en-US" sz="900"/>
              <a:t>│  ├─ main</a:t>
            </a:r>
            <a:endParaRPr lang="zh-CN" altLang="en-US" sz="900"/>
          </a:p>
          <a:p>
            <a:r>
              <a:rPr lang="zh-CN" altLang="en-US" sz="900"/>
              <a:t>│  │  ├─ index.dev.js</a:t>
            </a:r>
            <a:endParaRPr lang="zh-CN" altLang="en-US" sz="900"/>
          </a:p>
          <a:p>
            <a:r>
              <a:rPr lang="zh-CN" altLang="en-US" sz="900"/>
              <a:t>│  │  └─ index.js</a:t>
            </a:r>
            <a:endParaRPr lang="zh-CN" altLang="en-US" sz="900"/>
          </a:p>
          <a:p>
            <a:r>
              <a:rPr lang="zh-CN" altLang="en-US" sz="900"/>
              <a:t>│  ├─ renderer</a:t>
            </a:r>
            <a:endParaRPr lang="zh-CN" altLang="en-US" sz="900"/>
          </a:p>
          <a:p>
            <a:r>
              <a:rPr lang="zh-CN" altLang="en-US" sz="900"/>
              <a:t>│  │  ├─ components/</a:t>
            </a:r>
            <a:endParaRPr lang="zh-CN" altLang="en-US" sz="900"/>
          </a:p>
          <a:p>
            <a:r>
              <a:rPr lang="zh-CN" altLang="en-US" sz="900"/>
              <a:t>│  │  ├─ router/</a:t>
            </a:r>
            <a:endParaRPr lang="zh-CN" altLang="en-US" sz="900"/>
          </a:p>
          <a:p>
            <a:r>
              <a:rPr lang="zh-CN" altLang="en-US" sz="900"/>
              <a:t>│  │  ├─ store/</a:t>
            </a:r>
            <a:endParaRPr lang="zh-CN" altLang="en-US" sz="900"/>
          </a:p>
          <a:p>
            <a:r>
              <a:rPr lang="zh-CN" altLang="en-US" sz="900"/>
              <a:t>│  │  ├─ App.vue</a:t>
            </a:r>
            <a:endParaRPr lang="zh-CN" altLang="en-US" sz="900"/>
          </a:p>
          <a:p>
            <a:r>
              <a:rPr lang="zh-CN" altLang="en-US" sz="900"/>
              <a:t>│  │  └─ main.js</a:t>
            </a:r>
            <a:endParaRPr lang="zh-CN" altLang="en-US" sz="900"/>
          </a:p>
          <a:p>
            <a:r>
              <a:rPr lang="zh-CN" altLang="en-US" sz="900"/>
              <a:t>│  └─ index.ejs</a:t>
            </a:r>
            <a:endParaRPr lang="zh-CN" altLang="en-US" sz="900"/>
          </a:p>
          <a:p>
            <a:r>
              <a:rPr lang="zh-CN" altLang="en-US" sz="900"/>
              <a:t>├─ static/</a:t>
            </a:r>
            <a:endParaRPr lang="zh-CN" altLang="en-US" sz="900"/>
          </a:p>
          <a:p>
            <a:r>
              <a:rPr lang="zh-CN" altLang="en-US" sz="900"/>
              <a:t>├─ test</a:t>
            </a:r>
            <a:endParaRPr lang="zh-CN" altLang="en-US" sz="900"/>
          </a:p>
          <a:p>
            <a:r>
              <a:rPr lang="zh-CN" altLang="en-US" sz="900"/>
              <a:t>│  ├─ e2e</a:t>
            </a:r>
            <a:endParaRPr lang="zh-CN" altLang="en-US" sz="900"/>
          </a:p>
          <a:p>
            <a:r>
              <a:rPr lang="zh-CN" altLang="en-US" sz="900"/>
              <a:t>│  │  ├─ specs/</a:t>
            </a:r>
            <a:endParaRPr lang="zh-CN" altLang="en-US" sz="900"/>
          </a:p>
          <a:p>
            <a:r>
              <a:rPr lang="zh-CN" altLang="en-US" sz="900"/>
              <a:t>│  │  ├─ index.js</a:t>
            </a:r>
            <a:endParaRPr lang="zh-CN" altLang="en-US" sz="900"/>
          </a:p>
          <a:p>
            <a:r>
              <a:rPr lang="zh-CN" altLang="en-US" sz="900"/>
              <a:t>│  │  └─ utils.js</a:t>
            </a:r>
            <a:endParaRPr lang="zh-CN" altLang="en-US" sz="900"/>
          </a:p>
          <a:p>
            <a:r>
              <a:rPr lang="zh-CN" altLang="en-US" sz="900"/>
              <a:t>│  ├─ unit</a:t>
            </a:r>
            <a:endParaRPr lang="zh-CN" altLang="en-US" sz="900"/>
          </a:p>
          <a:p>
            <a:r>
              <a:rPr lang="zh-CN" altLang="en-US" sz="900"/>
              <a:t>│  │  ├─ specs/</a:t>
            </a:r>
            <a:endParaRPr lang="zh-CN" altLang="en-US" sz="900"/>
          </a:p>
          <a:p>
            <a:r>
              <a:rPr lang="zh-CN" altLang="en-US" sz="900"/>
              <a:t>│  │  ├─ index.js</a:t>
            </a:r>
            <a:endParaRPr lang="zh-CN" altLang="en-US" sz="900"/>
          </a:p>
          <a:p>
            <a:r>
              <a:rPr lang="zh-CN" altLang="en-US" sz="900"/>
              <a:t>│  │  └─ karma.config.js</a:t>
            </a:r>
            <a:endParaRPr lang="zh-CN" altLang="en-US" sz="900"/>
          </a:p>
          <a:p>
            <a:r>
              <a:rPr lang="zh-CN" altLang="en-US" sz="900"/>
              <a:t>│  └─ .eslintrc</a:t>
            </a:r>
            <a:endParaRPr lang="zh-CN" altLang="en-US" sz="900"/>
          </a:p>
          <a:p>
            <a:r>
              <a:rPr lang="zh-CN" altLang="en-US" sz="900"/>
              <a:t>├─ .babelrc</a:t>
            </a:r>
            <a:endParaRPr lang="zh-CN" altLang="en-US" sz="900"/>
          </a:p>
          <a:p>
            <a:r>
              <a:rPr lang="zh-CN" altLang="en-US" sz="900"/>
              <a:t>├─ .eslintignore</a:t>
            </a:r>
            <a:endParaRPr lang="zh-CN" altLang="en-US" sz="900"/>
          </a:p>
          <a:p>
            <a:r>
              <a:rPr lang="zh-CN" altLang="en-US" sz="900"/>
              <a:t>├─ .eslintrc.js</a:t>
            </a:r>
            <a:endParaRPr lang="zh-CN" altLang="en-US" sz="900"/>
          </a:p>
          <a:p>
            <a:r>
              <a:rPr lang="zh-CN" altLang="en-US" sz="900"/>
              <a:t>├─ .gitignore</a:t>
            </a:r>
            <a:endParaRPr lang="zh-CN" altLang="en-US" sz="900"/>
          </a:p>
          <a:p>
            <a:r>
              <a:rPr lang="zh-CN" altLang="en-US" sz="900"/>
              <a:t>├─ package.json</a:t>
            </a:r>
            <a:endParaRPr lang="zh-CN" altLang="en-US" sz="900"/>
          </a:p>
          <a:p>
            <a:r>
              <a:rPr lang="zh-CN" altLang="en-US" sz="900"/>
              <a:t>└─ README.md</a:t>
            </a:r>
            <a:endParaRPr lang="zh-CN" altLang="en-US" sz="900"/>
          </a:p>
        </p:txBody>
      </p:sp>
      <p:sp>
        <p:nvSpPr>
          <p:cNvPr id="7" name="矩形 6"/>
          <p:cNvSpPr/>
          <p:nvPr/>
        </p:nvSpPr>
        <p:spPr>
          <a:xfrm>
            <a:off x="7473950" y="2666365"/>
            <a:ext cx="1511300" cy="2679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73950" y="3103880"/>
            <a:ext cx="2501900" cy="660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VUE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Processes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Main process</a:t>
            </a:r>
            <a:endParaRPr lang="en-US" altLang="zh-CN"/>
          </a:p>
          <a:p>
            <a:pPr lvl="1"/>
            <a:r>
              <a:rPr lang="en-US" altLang="zh-CN" sz="2000"/>
              <a:t>Entry: src/main/index.js</a:t>
            </a:r>
            <a:endParaRPr lang="en-US" altLang="zh-CN"/>
          </a:p>
          <a:p>
            <a:r>
              <a:rPr lang="en-US" altLang="zh-CN"/>
              <a:t>Renderer process</a:t>
            </a:r>
            <a:endParaRPr lang="en-US" altLang="zh-CN"/>
          </a:p>
          <a:p>
            <a:r>
              <a:rPr lang="en-US" altLang="zh-CN"/>
              <a:t>IPC</a:t>
            </a:r>
            <a:endParaRPr lang="en-US" altLang="zh-CN"/>
          </a:p>
          <a:p>
            <a:pPr lvl="1"/>
            <a:r>
              <a:rPr lang="en-US" altLang="zh-CN"/>
              <a:t>ipcMain, ipcRenderer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96870" y="1224280"/>
            <a:ext cx="7094220" cy="53193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Hooks</a:t>
            </a:r>
            <a:endParaRPr lang="en-US" altLang="zh-CN"/>
          </a:p>
          <a:p>
            <a:pPr lvl="1"/>
            <a:r>
              <a:rPr lang="en-US" altLang="zh-CN"/>
              <a:t>will-finish-launching</a:t>
            </a:r>
            <a:endParaRPr lang="en-US" altLang="zh-CN"/>
          </a:p>
          <a:p>
            <a:pPr lvl="1"/>
            <a:r>
              <a:rPr lang="en-US" altLang="zh-CN"/>
              <a:t>ready</a:t>
            </a:r>
            <a:endParaRPr lang="en-US" altLang="zh-CN"/>
          </a:p>
          <a:p>
            <a:pPr lvl="1"/>
            <a:r>
              <a:rPr lang="en-US" altLang="zh-CN"/>
              <a:t>window-all-closed</a:t>
            </a:r>
            <a:endParaRPr lang="en-US" altLang="zh-CN"/>
          </a:p>
          <a:p>
            <a:pPr lvl="1"/>
            <a:r>
              <a:rPr lang="en-US" altLang="zh-CN"/>
              <a:t>before-quit</a:t>
            </a:r>
            <a:endParaRPr lang="en-US" altLang="zh-CN"/>
          </a:p>
          <a:p>
            <a:pPr lvl="1"/>
            <a:r>
              <a:rPr lang="en-US" altLang="zh-CN"/>
              <a:t>will-quit</a:t>
            </a:r>
            <a:endParaRPr lang="en-US" altLang="zh-CN"/>
          </a:p>
          <a:p>
            <a:pPr lvl="1"/>
            <a:r>
              <a:rPr lang="en-US" altLang="zh-CN"/>
              <a:t>quit</a:t>
            </a:r>
            <a:endParaRPr lang="en-US" altLang="zh-CN"/>
          </a:p>
          <a:p>
            <a:pPr lvl="1"/>
            <a:r>
              <a:rPr lang="en-US" altLang="zh-CN"/>
              <a:t>active</a:t>
            </a:r>
            <a:endParaRPr lang="en-US" altLang="zh-CN"/>
          </a:p>
          <a:p>
            <a:pPr lvl="1"/>
            <a:r>
              <a:rPr lang="en-US" altLang="zh-CN"/>
              <a:t>browser-window-created</a:t>
            </a:r>
            <a:endParaRPr lang="en-US" altLang="zh-CN"/>
          </a:p>
          <a:p>
            <a:pPr lvl="1"/>
            <a:r>
              <a:rPr lang="en-US" altLang="zh-CN"/>
              <a:t>browser-window-focus</a:t>
            </a:r>
            <a:endParaRPr lang="en-US" altLang="zh-CN"/>
          </a:p>
          <a:p>
            <a:pPr lvl="0"/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quit()</a:t>
            </a:r>
            <a:endParaRPr lang="en-US" altLang="zh-CN"/>
          </a:p>
          <a:p>
            <a:pPr lvl="1"/>
            <a:r>
              <a:rPr lang="en-US" altLang="zh-CN"/>
              <a:t>getPath(name)</a:t>
            </a:r>
            <a:endParaRPr lang="en-US" altLang="zh-CN"/>
          </a:p>
          <a:p>
            <a:pPr lvl="1"/>
            <a:r>
              <a:rPr lang="en-US" altLang="zh-CN"/>
              <a:t>focus()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BrowserWindow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Hooks</a:t>
            </a:r>
            <a:endParaRPr lang="en-US" altLang="zh-CN"/>
          </a:p>
          <a:p>
            <a:pPr lvl="1"/>
            <a:r>
              <a:rPr lang="en-US" altLang="zh-CN"/>
              <a:t>closed</a:t>
            </a:r>
            <a:endParaRPr lang="en-US" altLang="zh-CN"/>
          </a:p>
          <a:p>
            <a:pPr lvl="1"/>
            <a:r>
              <a:rPr lang="en-US" altLang="zh-CN"/>
              <a:t>focus</a:t>
            </a:r>
            <a:endParaRPr lang="en-US" altLang="zh-CN"/>
          </a:p>
          <a:p>
            <a:pPr lvl="1"/>
            <a:r>
              <a:rPr lang="en-US" altLang="zh-CN"/>
              <a:t>show, hide</a:t>
            </a:r>
            <a:endParaRPr lang="en-US" altLang="zh-CN"/>
          </a:p>
          <a:p>
            <a:pPr lvl="1"/>
            <a:r>
              <a:rPr lang="en-US" altLang="zh-CN"/>
              <a:t>maximize, minimize</a:t>
            </a:r>
            <a:endParaRPr lang="en-US" altLang="zh-CN"/>
          </a:p>
          <a:p>
            <a:pPr lvl="0"/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getFocusedWindow()</a:t>
            </a:r>
            <a:endParaRPr lang="en-US" altLang="zh-CN"/>
          </a:p>
          <a:p>
            <a:pPr lvl="1"/>
            <a:r>
              <a:rPr lang="en-US" altLang="zh-CN"/>
              <a:t>close()</a:t>
            </a:r>
            <a:endParaRPr lang="en-US" altLang="zh-CN"/>
          </a:p>
          <a:p>
            <a:pPr lvl="1"/>
            <a:r>
              <a:rPr lang="en-US" altLang="zh-CN"/>
              <a:t>focus()</a:t>
            </a:r>
            <a:endParaRPr lang="en-US" altLang="zh-CN"/>
          </a:p>
          <a:p>
            <a:pPr lvl="1"/>
            <a:r>
              <a:rPr lang="en-US" altLang="zh-CN"/>
              <a:t>show(), hide()</a:t>
            </a:r>
            <a:endParaRPr lang="en-US" altLang="zh-CN"/>
          </a:p>
          <a:p>
            <a:pPr lvl="1"/>
            <a:r>
              <a:rPr lang="en-US" altLang="zh-CN"/>
              <a:t>maximize(), minimize(), restore()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remote Module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shell</a:t>
            </a:r>
            <a:endParaRPr lang="en-US" altLang="zh-CN"/>
          </a:p>
          <a:p>
            <a:pPr lvl="1"/>
            <a:r>
              <a:rPr lang="en-US" altLang="zh-CN"/>
              <a:t>this.$electron.remote.shell.openExternal('url')</a:t>
            </a:r>
            <a:endParaRPr lang="en-US" altLang="zh-CN"/>
          </a:p>
          <a:p>
            <a:pPr lvl="0"/>
            <a:r>
              <a:rPr lang="en-US" altLang="zh-CN"/>
              <a:t>dialog</a:t>
            </a:r>
            <a:endParaRPr lang="en-US" altLang="zh-CN"/>
          </a:p>
          <a:p>
            <a:pPr lvl="1"/>
            <a:r>
              <a:rPr lang="en-US" altLang="zh-CN"/>
              <a:t>this.$electron.remote.dialog.showMessageBox({</a:t>
            </a:r>
            <a:endParaRPr lang="en-US" altLang="zh-CN"/>
          </a:p>
          <a:p>
            <a:pPr lvl="2"/>
            <a:r>
              <a:rPr lang="en-US" altLang="zh-CN"/>
              <a:t>title: 'title',</a:t>
            </a:r>
            <a:endParaRPr lang="en-US" altLang="zh-CN"/>
          </a:p>
          <a:p>
            <a:pPr lvl="2"/>
            <a:r>
              <a:rPr lang="en-US" altLang="zh-CN"/>
              <a:t>message: 'message',</a:t>
            </a:r>
            <a:endParaRPr lang="en-US" altLang="zh-CN"/>
          </a:p>
          <a:p>
            <a:pPr lvl="2"/>
            <a:r>
              <a:rPr lang="en-US" altLang="zh-CN"/>
              <a:t>detail: 'detail',</a:t>
            </a:r>
            <a:endParaRPr lang="en-US" altLang="zh-CN"/>
          </a:p>
          <a:p>
            <a:pPr lvl="1"/>
            <a:r>
              <a:rPr lang="en-US" altLang="zh-CN"/>
              <a:t>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 Function in C++ DLL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41035" cy="4955540"/>
          </a:xfrm>
        </p:spPr>
        <p:txBody>
          <a:bodyPr>
            <a:normAutofit fontScale="90000" lnSpcReduction="20000"/>
          </a:bodyPr>
          <a:p>
            <a:pPr lvl="0"/>
            <a:r>
              <a:rPr lang="en-US" altLang="zh-CN" sz="2400">
                <a:sym typeface="+mn-ea"/>
              </a:rPr>
              <a:t>node-ffi-napi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https://github.com/node-ffi-napi/node-ffi-napi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Install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npm i ffi-napi ref-napi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Issue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dependent ref cannot be installed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If use @saleae/ref, runtime error because of version match</a:t>
            </a:r>
            <a:endParaRPr lang="en-US" altLang="zh-CN" sz="2155"/>
          </a:p>
          <a:p>
            <a:r>
              <a:rPr lang="en-US" altLang="zh-CN"/>
              <a:t>node-ffi</a:t>
            </a:r>
            <a:endParaRPr lang="en-US" altLang="zh-CN"/>
          </a:p>
          <a:p>
            <a:pPr lvl="1"/>
            <a:r>
              <a:rPr lang="en-US" altLang="zh-CN" sz="2000"/>
              <a:t>Node.js addon for loading and calling dynamic libraries using pure js</a:t>
            </a:r>
            <a:endParaRPr lang="en-US" altLang="zh-CN" sz="2000"/>
          </a:p>
          <a:p>
            <a:pPr lvl="1"/>
            <a:r>
              <a:rPr lang="en-US" altLang="zh-CN" sz="2000"/>
              <a:t>Install (support Node v12)</a:t>
            </a:r>
            <a:endParaRPr lang="en-US" altLang="zh-CN" sz="2000"/>
          </a:p>
          <a:p>
            <a:pPr lvl="2"/>
            <a:r>
              <a:rPr lang="en-US" altLang="zh-CN" sz="1800"/>
              <a:t>npm i -g node-gyp</a:t>
            </a:r>
            <a:endParaRPr lang="en-US" altLang="zh-CN" sz="1800"/>
          </a:p>
          <a:p>
            <a:pPr lvl="2"/>
            <a:r>
              <a:rPr lang="en-US" altLang="zh-CN" sz="1800"/>
              <a:t>https://github.com/lxe/node-ffi/tree/node-12</a:t>
            </a:r>
            <a:endParaRPr lang="en-US" altLang="zh-CN" sz="1800"/>
          </a:p>
          <a:p>
            <a:pPr lvl="2"/>
            <a:r>
              <a:rPr lang="en-US" altLang="zh-CN" sz="1800"/>
              <a:t>npm install @saleae/ffi</a:t>
            </a:r>
            <a:endParaRPr lang="en-US" altLang="zh-CN" sz="1800"/>
          </a:p>
          <a:p>
            <a:pPr lvl="2"/>
            <a:r>
              <a:rPr lang="en-US" altLang="zh-CN" sz="1800"/>
              <a:t>npm install -S lxe/node-ffi#node-12 lxe/ref#node-12 lxe/ref-struct#node-12</a:t>
            </a:r>
            <a:endParaRPr lang="en-US" altLang="zh-CN" sz="1800"/>
          </a:p>
          <a:p>
            <a:pPr lvl="2"/>
            <a:r>
              <a:rPr lang="en-US" altLang="zh-CN" sz="1800"/>
              <a:t>runtime error because of version match of ref</a:t>
            </a:r>
            <a:endParaRPr lang="en-US" altLang="zh-CN" sz="1800"/>
          </a:p>
          <a:p>
            <a:r>
              <a:rPr lang="en-US" altLang="zh-CN"/>
              <a:t>Native node addons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75450" y="1211580"/>
            <a:ext cx="4953000" cy="36925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var ffi = require('ffi</a:t>
            </a:r>
            <a:r>
              <a:rPr lang="en-US" altLang="zh-CN"/>
              <a:t>-napi</a:t>
            </a:r>
            <a:r>
              <a:rPr lang="zh-CN" altLang="en-US"/>
              <a:t>');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libm = ffi.Library('libm', {</a:t>
            </a:r>
            <a:endParaRPr lang="zh-CN" altLang="en-US"/>
          </a:p>
          <a:p>
            <a:r>
              <a:rPr lang="zh-CN" altLang="en-US"/>
              <a:t>  'ceil': [ 'double', [ 'double' ] ]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  <a:p>
            <a:r>
              <a:rPr lang="zh-CN" altLang="en-US"/>
              <a:t>libm.ceil(1.5); // 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 You can also access just functions in the current process by passing a null</a:t>
            </a:r>
            <a:endParaRPr lang="zh-CN" altLang="en-US"/>
          </a:p>
          <a:p>
            <a:r>
              <a:rPr lang="zh-CN" altLang="en-US"/>
              <a:t>var current = ffi.Library(null, {</a:t>
            </a:r>
            <a:endParaRPr lang="zh-CN" altLang="en-US"/>
          </a:p>
          <a:p>
            <a:r>
              <a:rPr lang="zh-CN" altLang="en-US"/>
              <a:t>  'atoi': [ 'int', [ 'string' ] ]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  <a:p>
            <a:r>
              <a:rPr lang="zh-CN" altLang="en-US"/>
              <a:t>current.atoi('1234'); // 1234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 C++ interface - NBind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11700" cy="4549140"/>
          </a:xfrm>
        </p:spPr>
        <p:txBody>
          <a:bodyPr/>
          <a:p>
            <a:r>
              <a:rPr lang="zh-CN" altLang="en-US"/>
              <a:t>https://github.com/charto/nbind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0090" y="1211580"/>
            <a:ext cx="5901690" cy="5301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Call C++ interface - NBind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4220" y="1211580"/>
            <a:ext cx="6816090" cy="5514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645910" cy="5516880"/>
          </a:xfrm>
        </p:spPr>
        <p:txBody>
          <a:bodyPr>
            <a:normAutofit/>
          </a:bodyPr>
          <a:p>
            <a:r>
              <a:rPr lang="en-US" altLang="zh-CN"/>
              <a:t>sandbox (Electron 10.x, no solution yet)</a:t>
            </a:r>
            <a:endParaRPr lang="en-US" altLang="zh-CN"/>
          </a:p>
          <a:p>
            <a:pPr lvl="1"/>
            <a:r>
              <a:rPr lang="en-US" altLang="zh-CN"/>
              <a:t>Issue</a:t>
            </a:r>
            <a:endParaRPr lang="en-US" altLang="zh-CN"/>
          </a:p>
          <a:p>
            <a:pPr lvl="2"/>
            <a:r>
              <a:rPr lang="en-US" altLang="zh-CN"/>
              <a:t>The SUID sandbox helper binary was found</a:t>
            </a:r>
            <a:endParaRPr lang="en-US" altLang="zh-CN"/>
          </a:p>
          <a:p>
            <a:pPr lvl="1"/>
            <a:r>
              <a:rPr lang="en-US" altLang="zh-CN" sz="2000"/>
              <a:t>Solution</a:t>
            </a:r>
            <a:endParaRPr lang="en-US" altLang="zh-CN" sz="2000"/>
          </a:p>
          <a:p>
            <a:pPr lvl="2"/>
            <a:r>
              <a:rPr lang="en-US" altLang="zh-CN"/>
              <a:t>Make sure chromium-browser can work first</a:t>
            </a:r>
            <a:endParaRPr lang="en-US" altLang="zh-CN"/>
          </a:p>
          <a:p>
            <a:pPr lvl="2"/>
            <a:r>
              <a:rPr lang="en-US" altLang="zh-CN"/>
              <a:t>Make sure electron-quick-start-typescript can work by “npm start”</a:t>
            </a:r>
            <a:endParaRPr lang="en-US" altLang="zh-CN"/>
          </a:p>
          <a:p>
            <a:pPr lvl="0"/>
            <a:r>
              <a:rPr lang="en-US" altLang="zh-CN"/>
              <a:t>process is not defined</a:t>
            </a:r>
            <a:endParaRPr lang="en-US" altLang="zh-CN"/>
          </a:p>
          <a:p>
            <a:pPr lvl="1"/>
            <a:r>
              <a:rPr lang="en-US" altLang="zh-CN"/>
              <a:t> Issue</a:t>
            </a:r>
            <a:endParaRPr lang="en-US" altLang="zh-CN"/>
          </a:p>
          <a:p>
            <a:pPr lvl="2"/>
            <a:r>
              <a:rPr lang="en-US" altLang="zh-CN"/>
              <a:t>ERROR in Template execution failed: ReferenceError: process is not defined</a:t>
            </a:r>
            <a:endParaRPr lang="en-US" altLang="zh-CN"/>
          </a:p>
          <a:p>
            <a:pPr lvl="1"/>
            <a:r>
              <a:rPr lang="en-US" altLang="zh-CN"/>
              <a:t>Solution</a:t>
            </a:r>
            <a:endParaRPr lang="en-US" altLang="zh-CN"/>
          </a:p>
          <a:p>
            <a:pPr lvl="2"/>
            <a:r>
              <a:rPr lang="en-US" altLang="zh-CN"/>
              <a:t>Modify .electron-vue/webpack.web.config.js and .electron-vue/webpack.renderer.config.js, add templateParameters to HtmlWebpackPlugin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72450" y="1524000"/>
            <a:ext cx="387286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 sz="1200"/>
              <a:t>      templateParameters(compilation, assets, options) {</a:t>
            </a:r>
            <a:endParaRPr lang="zh-CN" altLang="en-US" sz="1200"/>
          </a:p>
          <a:p>
            <a:pPr algn="l"/>
            <a:r>
              <a:rPr lang="zh-CN" altLang="en-US" sz="1200"/>
              <a:t>        return {</a:t>
            </a:r>
            <a:endParaRPr lang="zh-CN" altLang="en-US" sz="1200"/>
          </a:p>
          <a:p>
            <a:pPr algn="l"/>
            <a:r>
              <a:rPr lang="zh-CN" altLang="en-US" sz="1200"/>
              <a:t>          compilation: compilation,</a:t>
            </a:r>
            <a:endParaRPr lang="zh-CN" altLang="en-US" sz="1200"/>
          </a:p>
          <a:p>
            <a:pPr algn="l"/>
            <a:r>
              <a:rPr lang="zh-CN" altLang="en-US" sz="1200"/>
              <a:t>          webpack: compilation.getStats().toJson(),</a:t>
            </a:r>
            <a:endParaRPr lang="zh-CN" altLang="en-US" sz="1200"/>
          </a:p>
          <a:p>
            <a:pPr algn="l"/>
            <a:r>
              <a:rPr lang="zh-CN" altLang="en-US" sz="1200"/>
              <a:t>          webpackConfig: compilation.options,</a:t>
            </a:r>
            <a:endParaRPr lang="zh-CN" altLang="en-US" sz="1200"/>
          </a:p>
          <a:p>
            <a:pPr algn="l"/>
            <a:r>
              <a:rPr lang="zh-CN" altLang="en-US" sz="1200"/>
              <a:t>          htmlWebpackPlugin: {</a:t>
            </a:r>
            <a:endParaRPr lang="zh-CN" altLang="en-US" sz="1200"/>
          </a:p>
          <a:p>
            <a:pPr algn="l"/>
            <a:r>
              <a:rPr lang="zh-CN" altLang="en-US" sz="1200"/>
              <a:t>            files: assets,</a:t>
            </a:r>
            <a:endParaRPr lang="zh-CN" altLang="en-US" sz="1200"/>
          </a:p>
          <a:p>
            <a:pPr algn="l"/>
            <a:r>
              <a:rPr lang="zh-CN" altLang="en-US" sz="1200"/>
              <a:t>            options: options</a:t>
            </a:r>
            <a:endParaRPr lang="zh-CN" altLang="en-US" sz="1200"/>
          </a:p>
          <a:p>
            <a:pPr algn="l"/>
            <a:r>
              <a:rPr lang="zh-CN" altLang="en-US" sz="1200"/>
              <a:t>          },</a:t>
            </a:r>
            <a:endParaRPr lang="zh-CN" altLang="en-US" sz="1200"/>
          </a:p>
          <a:p>
            <a:pPr algn="l"/>
            <a:r>
              <a:rPr lang="zh-CN" altLang="en-US" sz="1200"/>
              <a:t>          process,</a:t>
            </a:r>
            <a:endParaRPr lang="zh-CN" altLang="en-US" sz="1200"/>
          </a:p>
          <a:p>
            <a:pPr algn="l"/>
            <a:r>
              <a:rPr lang="zh-CN" altLang="en-US" sz="1200"/>
              <a:t>        };</a:t>
            </a:r>
            <a:endParaRPr lang="zh-CN" altLang="en-US" sz="1200"/>
          </a:p>
          <a:p>
            <a:pPr algn="l"/>
            <a:r>
              <a:rPr lang="zh-CN" altLang="en-US" sz="1200"/>
              <a:t>      },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Construct desktop UI application using web technology</a:t>
            </a:r>
            <a:endParaRPr lang="en-US" altLang="zh-CN"/>
          </a:p>
          <a:p>
            <a:pPr lvl="1"/>
            <a:r>
              <a:rPr lang="en-US" altLang="zh-CN"/>
              <a:t>Node.js runtime for backend</a:t>
            </a:r>
            <a:endParaRPr lang="en-US" altLang="zh-CN"/>
          </a:p>
          <a:p>
            <a:pPr lvl="1"/>
            <a:r>
              <a:rPr lang="en-US" altLang="zh-CN"/>
              <a:t>Chromium for frontend</a:t>
            </a:r>
            <a:endParaRPr lang="en-US" altLang="zh-CN"/>
          </a:p>
          <a:p>
            <a:pPr lvl="1"/>
            <a:r>
              <a:rPr lang="en-US" altLang="zh-CN"/>
              <a:t>Embeds Node</a:t>
            </a:r>
            <a:endParaRPr lang="en-US" altLang="zh-CN"/>
          </a:p>
          <a:p>
            <a:pPr lvl="1"/>
            <a:r>
              <a:rPr lang="en-US" altLang="zh-CN"/>
              <a:t>node_modules/.bin/electron --version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https://auth0.com/blog/electron-tutorial-building-modern-desktop-apps-with-vue-js/</a:t>
            </a:r>
            <a:endParaRPr lang="en-US" altLang="zh-CN"/>
          </a:p>
          <a:p>
            <a:pPr lvl="1"/>
            <a:r>
              <a:rPr lang="en-US" altLang="zh-CN"/>
              <a:t>https://nklayman.github.io/vue-cli-plugin-electron-builder/guide/commonIssues.html#blank-screen-on-builds-but-works-fine-on-serve</a:t>
            </a:r>
            <a:endParaRPr lang="en-US" altLang="zh-CN"/>
          </a:p>
          <a:p>
            <a:pPr lvl="1"/>
            <a:r>
              <a:rPr lang="en-US" altLang="zh-CN"/>
              <a:t>https://github.com/node-ffi/node-ffi/wiki/Node-FFI-Tutorial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https://www.cnblogs.com/silenzio/p/11580104.html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57140"/>
          </a:xfrm>
        </p:spPr>
        <p:txBody>
          <a:bodyPr>
            <a:normAutofit fontScale="70000"/>
          </a:bodyPr>
          <a:p>
            <a:r>
              <a:rPr lang="zh-CN" altLang="en-US"/>
              <a:t>Critical dependency: the request of a dependency is an expression</a:t>
            </a:r>
            <a:endParaRPr lang="zh-CN" altLang="en-US"/>
          </a:p>
          <a:p>
            <a:pPr lvl="1"/>
            <a:r>
              <a:rPr lang="en-US" altLang="zh-CN"/>
              <a:t>Modify .electron-vue/webpack.main.config.js</a:t>
            </a:r>
            <a:endParaRPr lang="en-US" altLang="zh-CN"/>
          </a:p>
          <a:p>
            <a:pPr lvl="2"/>
            <a:r>
              <a:rPr lang="en-US" altLang="zh-CN"/>
              <a:t>externals: [</a:t>
            </a:r>
            <a:endParaRPr lang="en-US" altLang="zh-CN"/>
          </a:p>
          <a:p>
            <a:pPr lvl="2"/>
            <a:r>
              <a:rPr lang="en-US" altLang="zh-CN"/>
              <a:t>  ...Object.keys(dependencies || {}),</a:t>
            </a:r>
            <a:endParaRPr lang="en-US" altLang="zh-CN"/>
          </a:p>
          <a:p>
            <a:pPr lvl="2"/>
            <a:r>
              <a:rPr lang="en-US" altLang="zh-CN"/>
              <a:t>  {'electron-debug': 'electron-debug'}</a:t>
            </a:r>
            <a:endParaRPr lang="en-US" altLang="zh-CN"/>
          </a:p>
          <a:p>
            <a:pPr lvl="2"/>
            <a:r>
              <a:rPr lang="en-US" altLang="zh-CN"/>
              <a:t>],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Couldn't find preset "es2015"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npm i -S babel-preset-es2015</a:t>
            </a:r>
            <a:endParaRPr lang="en-US" altLang="zh-CN"/>
          </a:p>
          <a:p>
            <a:pPr lvl="0"/>
            <a:r>
              <a:rPr lang="en-US" altLang="zh-CN"/>
              <a:t>Error: Cannot find module 'chalk'</a:t>
            </a:r>
            <a:endParaRPr lang="en-US" altLang="zh-CN"/>
          </a:p>
          <a:p>
            <a:pPr lvl="1"/>
            <a:r>
              <a:rPr lang="en-US" altLang="zh-CN"/>
              <a:t>cnpm i -S chalk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libgconf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Issue</a:t>
            </a:r>
            <a:endParaRPr lang="en-US" altLang="zh-CN" sz="2400"/>
          </a:p>
          <a:p>
            <a:pPr lvl="2"/>
            <a:r>
              <a:rPr lang="zh-CN" altLang="en-US" sz="2400">
                <a:sym typeface="+mn-ea"/>
              </a:rPr>
              <a:t>/mnt/c/Projects/FingerprintWinAPP/src/fingerprint-win-app/node_modules/_electron@2.0.18@electron/dist/electron: error while loading shared libraries: libgconf-2.so.4: cannot open shared object file: No such file or directory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Solution</a:t>
            </a:r>
            <a:endParaRPr lang="en-US" altLang="zh-CN" sz="2400"/>
          </a:p>
          <a:p>
            <a:pPr lvl="2"/>
            <a:r>
              <a:rPr lang="zh-CN" altLang="en-US" sz="2400">
                <a:sym typeface="+mn-ea"/>
              </a:rPr>
              <a:t>sudo apt install libgconf-2-4</a:t>
            </a:r>
            <a:endParaRPr lang="zh-CN" altLang="en-US" sz="2400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 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631180" cy="5343525"/>
          </a:xfrm>
        </p:spPr>
        <p:txBody>
          <a:bodyPr>
            <a:normAutofit fontScale="70000"/>
          </a:bodyPr>
          <a:p>
            <a:r>
              <a:rPr lang="en-US" altLang="zh-CN"/>
              <a:t>require() is not defined</a:t>
            </a:r>
            <a:endParaRPr lang="en-US" altLang="zh-CN"/>
          </a:p>
          <a:p>
            <a:pPr lvl="1"/>
            <a:r>
              <a:rPr lang="en-US" altLang="zh-CN"/>
              <a:t>app.on('ready', () =&gt; {</a:t>
            </a:r>
            <a:endParaRPr lang="en-US" altLang="zh-CN"/>
          </a:p>
          <a:p>
            <a:pPr lvl="1"/>
            <a:r>
              <a:rPr lang="en-US" altLang="zh-CN"/>
              <a:t>    mainWindow = new BrowserWindow({</a:t>
            </a:r>
            <a:endParaRPr lang="en-US" altLang="zh-CN"/>
          </a:p>
          <a:p>
            <a:pPr lvl="1"/>
            <a:r>
              <a:rPr lang="en-US" altLang="zh-CN"/>
              <a:t>        webPreferences: {</a:t>
            </a:r>
            <a:endParaRPr lang="en-US" altLang="zh-CN"/>
          </a:p>
          <a:p>
            <a:pPr lvl="1"/>
            <a:r>
              <a:rPr lang="en-US" altLang="zh-CN"/>
              <a:t>            nodeIntegration: true</a:t>
            </a:r>
            <a:endParaRPr lang="en-US" altLang="zh-CN"/>
          </a:p>
          <a:p>
            <a:pPr lvl="1"/>
            <a:r>
              <a:rPr lang="en-US" altLang="zh-CN"/>
              <a:t>        }</a:t>
            </a:r>
            <a:endParaRPr lang="en-US" altLang="zh-CN"/>
          </a:p>
          <a:p>
            <a:pPr lvl="1"/>
            <a:r>
              <a:rPr lang="en-US" altLang="zh-CN"/>
              <a:t>    });</a:t>
            </a:r>
            <a:endParaRPr lang="en-US" altLang="zh-CN"/>
          </a:p>
          <a:p>
            <a:pPr lvl="1"/>
            <a:r>
              <a:rPr lang="en-US" altLang="zh-CN"/>
              <a:t>});</a:t>
            </a:r>
            <a:endParaRPr lang="en-US" altLang="zh-CN"/>
          </a:p>
          <a:p>
            <a:pPr lvl="0"/>
            <a:r>
              <a:rPr lang="en-US" altLang="zh-CN"/>
              <a:t>Compiled against a different Node.js version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https://www.electronjs.org/docs/tutorial/using-native-node-modules</a:t>
            </a:r>
            <a:endParaRPr lang="en-US" altLang="zh-CN"/>
          </a:p>
          <a:p>
            <a:pPr lvl="1"/>
            <a:r>
              <a:rPr lang="en-US" altLang="zh-CN" sz="2000"/>
              <a:t>npm i -D electron-rebuild</a:t>
            </a:r>
            <a:endParaRPr lang="en-US" altLang="zh-CN" sz="2000"/>
          </a:p>
          <a:p>
            <a:pPr lvl="1"/>
            <a:r>
              <a:rPr lang="en-US" altLang="zh-CN" sz="2000"/>
              <a:t>./node_modules/.bin/electron-rebuild &lt;module-name&gt; # after “npm i”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en-US" altLang="zh-CN"/>
              <a:t>Rebuild module</a:t>
            </a:r>
            <a:endParaRPr lang="en-US" altLang="zh-CN"/>
          </a:p>
          <a:p>
            <a:pPr lvl="2"/>
            <a:r>
              <a:rPr lang="en-US" altLang="zh-CN" sz="1800"/>
              <a:t>cd node_modules\ffi &amp;&amp; </a:t>
            </a:r>
            <a:r>
              <a:rPr lang="en-US" altLang="zh-CN"/>
              <a:t>HOME=~/.electron-gyp node-gyp rebuild --target=5.0.13 --arch=x64 --dist-url=https://electronjs.org/headers</a:t>
            </a:r>
            <a:endParaRPr lang="en-US" altLang="zh-CN"/>
          </a:p>
          <a:p>
            <a:pPr lvl="2"/>
            <a:r>
              <a:rPr lang="en-US" altLang="zh-CN"/>
              <a:t>5.0.13: Electron version</a:t>
            </a:r>
            <a:endParaRPr lang="en-US" altLang="zh-CN"/>
          </a:p>
          <a:p>
            <a:pPr lvl="2"/>
            <a:r>
              <a:rPr lang="en-US" altLang="zh-CN"/>
              <a:t>cnpm i -g node-gyp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015" y="835660"/>
            <a:ext cx="5364480" cy="3178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065" y="3582035"/>
            <a:ext cx="5218430" cy="30918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 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39790" cy="4549140"/>
          </a:xfrm>
        </p:spPr>
        <p:txBody>
          <a:bodyPr/>
          <a:p>
            <a:r>
              <a:rPr lang="en-US" altLang="zh-CN"/>
              <a:t>Error: spawn ENOENT</a:t>
            </a:r>
            <a:endParaRPr lang="en-US" altLang="zh-CN"/>
          </a:p>
          <a:p>
            <a:pPr lvl="1"/>
            <a:r>
              <a:rPr lang="en-US" altLang="zh-CN"/>
              <a:t>Solution</a:t>
            </a:r>
            <a:endParaRPr lang="en-US" altLang="zh-CN"/>
          </a:p>
          <a:p>
            <a:pPr lvl="2"/>
            <a:r>
              <a:rPr lang="en-US" altLang="zh-CN"/>
              <a:t>rm -rf node_modules</a:t>
            </a:r>
            <a:endParaRPr lang="en-US" altLang="zh-CN"/>
          </a:p>
          <a:p>
            <a:pPr lvl="2"/>
            <a:r>
              <a:rPr lang="en-US" altLang="zh-CN"/>
              <a:t>npm i</a:t>
            </a:r>
            <a:endParaRPr lang="en-US" altLang="zh-CN"/>
          </a:p>
          <a:p>
            <a:pPr lvl="0"/>
            <a:r>
              <a:rPr lang="en-US" altLang="zh-CN"/>
              <a:t>Error: dynmic linking error 193</a:t>
            </a:r>
            <a:endParaRPr lang="en-US" altLang="zh-CN"/>
          </a:p>
          <a:p>
            <a:pPr lvl="1"/>
            <a:r>
              <a:rPr lang="en-US" altLang="zh-CN"/>
              <a:t>Cause</a:t>
            </a:r>
            <a:endParaRPr lang="en-US" altLang="zh-CN"/>
          </a:p>
          <a:p>
            <a:pPr lvl="2"/>
            <a:r>
              <a:rPr lang="en-US" altLang="zh-CN"/>
              <a:t>library is not 64bit (check by sigcheck)</a:t>
            </a:r>
            <a:endParaRPr lang="en-US" altLang="zh-CN"/>
          </a:p>
          <a:p>
            <a:pPr lvl="1"/>
            <a:r>
              <a:rPr lang="en-US" altLang="zh-CN"/>
              <a:t>Solution</a:t>
            </a:r>
            <a:endParaRPr lang="en-US" altLang="zh-CN"/>
          </a:p>
          <a:p>
            <a:pPr lvl="2"/>
            <a:r>
              <a:rPr lang="en-US" altLang="zh-CN"/>
              <a:t>install 32-bit node</a:t>
            </a:r>
            <a:endParaRPr lang="en-US" altLang="zh-CN"/>
          </a:p>
          <a:p>
            <a:pPr lvl="2"/>
            <a:r>
              <a:rPr lang="en-US" altLang="zh-CN"/>
              <a:t>reinstall node-gyp</a:t>
            </a:r>
            <a:endParaRPr lang="en-US" altLang="zh-CN"/>
          </a:p>
          <a:p>
            <a:pPr lvl="2"/>
            <a:r>
              <a:rPr lang="en-US" altLang="zh-CN"/>
              <a:t>reinstall npm dependencies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6580" y="1033780"/>
            <a:ext cx="4909185" cy="1062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315" y="2625725"/>
            <a:ext cx="5086350" cy="876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Processes</a:t>
            </a:r>
            <a:endParaRPr lang="en-US" altLang="zh-CN"/>
          </a:p>
          <a:p>
            <a:pPr lvl="1"/>
            <a:r>
              <a:rPr lang="en-US" altLang="zh-CN"/>
              <a:t>Main Process</a:t>
            </a:r>
            <a:endParaRPr lang="en-US" altLang="zh-CN"/>
          </a:p>
          <a:p>
            <a:pPr lvl="2"/>
            <a:r>
              <a:rPr lang="en-US" altLang="zh-CN"/>
              <a:t>package.json</a:t>
            </a:r>
            <a:endParaRPr lang="en-US" altLang="zh-CN"/>
          </a:p>
          <a:p>
            <a:pPr lvl="2"/>
            <a:r>
              <a:rPr lang="en-US" altLang="zh-CN"/>
              <a:t>Create BrowserWindow instances to run web pages</a:t>
            </a:r>
            <a:endParaRPr lang="en-US" altLang="zh-CN"/>
          </a:p>
          <a:p>
            <a:pPr lvl="1"/>
            <a:r>
              <a:rPr lang="en-US" altLang="zh-CN"/>
              <a:t>Renderer Process</a:t>
            </a:r>
            <a:endParaRPr lang="en-US" altLang="zh-CN"/>
          </a:p>
          <a:p>
            <a:pPr lvl="2"/>
            <a:r>
              <a:rPr lang="en-US" altLang="zh-CN"/>
              <a:t>Each web page runs its own isolated process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7300" y="1280795"/>
            <a:ext cx="2807335" cy="3086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135" y="4448175"/>
            <a:ext cx="3726180" cy="1504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Install Node.js</a:t>
            </a:r>
            <a:endParaRPr lang="en-US" altLang="zh-CN"/>
          </a:p>
          <a:p>
            <a:pPr lvl="1"/>
            <a:r>
              <a:rPr lang="en-US" altLang="zh-CN"/>
              <a:t>npm</a:t>
            </a:r>
            <a:endParaRPr lang="en-US" altLang="zh-CN"/>
          </a:p>
          <a:p>
            <a:pPr lvl="2"/>
            <a:r>
              <a:rPr lang="en-US" altLang="zh-CN"/>
              <a:t>npm install electron@6.0 -D	// electron v6.0 for Node v12</a:t>
            </a:r>
            <a:endParaRPr lang="en-US" altLang="zh-CN"/>
          </a:p>
          <a:p>
            <a:pPr lvl="2"/>
            <a:r>
              <a:rPr lang="en-US" altLang="zh-CN"/>
              <a:t>cnpm i -g electron-builer</a:t>
            </a:r>
            <a:endParaRPr lang="en-US" altLang="zh-CN"/>
          </a:p>
          <a:p>
            <a:pPr lvl="2"/>
            <a:r>
              <a:rPr lang="en-US" altLang="zh-CN"/>
              <a:t>cnpm i -g windows-build-tools</a:t>
            </a:r>
            <a:endParaRPr lang="en-US" altLang="zh-CN"/>
          </a:p>
          <a:p>
            <a:pPr lvl="1"/>
            <a:r>
              <a:rPr lang="en-US" altLang="zh-CN" sz="2000"/>
              <a:t>yarn</a:t>
            </a:r>
            <a:endParaRPr lang="en-US" altLang="zh-CN" sz="2000"/>
          </a:p>
          <a:p>
            <a:pPr lvl="2"/>
            <a:r>
              <a:rPr lang="en-US" altLang="zh-CN"/>
              <a:t>npm install yarn -g</a:t>
            </a:r>
            <a:endParaRPr lang="en-US" altLang="zh-CN"/>
          </a:p>
          <a:p>
            <a:pPr lvl="1"/>
            <a:r>
              <a:rPr lang="en-US" altLang="zh-CN"/>
              <a:t>electron .</a:t>
            </a:r>
            <a:endParaRPr lang="en-US" altLang="zh-CN"/>
          </a:p>
          <a:p>
            <a:pPr lvl="1"/>
            <a:r>
              <a:rPr lang="en-US" altLang="zh-CN"/>
              <a:t>eslint</a:t>
            </a:r>
            <a:endParaRPr lang="en-US" altLang="zh-CN"/>
          </a:p>
          <a:p>
            <a:pPr lvl="2"/>
            <a:r>
              <a:rPr lang="en-US" altLang="zh-CN"/>
              <a:t>cnpm i -g eslint eslint-plugin-vue@latest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https://github.com/nodejs/node-gyp#on-windows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Create Application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npm init -y</a:t>
            </a:r>
            <a:endParaRPr lang="en-US" altLang="zh-CN"/>
          </a:p>
          <a:p>
            <a:pPr lvl="2"/>
            <a:r>
              <a:rPr lang="en-US" altLang="zh-CN" sz="1800"/>
              <a:t>Initialize npm</a:t>
            </a:r>
            <a:endParaRPr lang="en-US" altLang="zh-CN"/>
          </a:p>
          <a:p>
            <a:pPr lvl="2"/>
            <a:r>
              <a:rPr lang="en-US" altLang="zh-CN"/>
              <a:t>package.json was created as the result</a:t>
            </a:r>
            <a:endParaRPr lang="en-US" altLang="zh-CN"/>
          </a:p>
          <a:p>
            <a:pPr lvl="1"/>
            <a:r>
              <a:rPr lang="en-US" altLang="zh-CN" sz="2000"/>
              <a:t>npm install electron@latest --save-dev</a:t>
            </a:r>
            <a:endParaRPr lang="en-US" altLang="zh-CN" sz="2000"/>
          </a:p>
          <a:p>
            <a:pPr lvl="2"/>
            <a:r>
              <a:rPr lang="en-US" altLang="zh-CN" sz="1800"/>
              <a:t>Install electron locally</a:t>
            </a:r>
            <a:endParaRPr lang="en-US" altLang="zh-CN" sz="1800"/>
          </a:p>
          <a:p>
            <a:pPr lvl="1"/>
            <a:r>
              <a:rPr lang="en-US" altLang="zh-CN" sz="2000"/>
              <a:t>touch index.js</a:t>
            </a:r>
            <a:endParaRPr lang="en-US" altLang="zh-CN" sz="2000"/>
          </a:p>
          <a:p>
            <a:pPr lvl="1"/>
            <a:r>
              <a:rPr lang="en-US" altLang="zh-CN" sz="2000"/>
              <a:t>npx electron index.js</a:t>
            </a:r>
            <a:endParaRPr lang="en-US" altLang="zh-CN"/>
          </a:p>
          <a:p>
            <a:pPr lvl="0"/>
            <a:r>
              <a:rPr lang="en-US" altLang="zh-CN"/>
              <a:t>Launch application</a:t>
            </a:r>
            <a:endParaRPr lang="en-US" altLang="zh-CN"/>
          </a:p>
          <a:p>
            <a:pPr lvl="1"/>
            <a:r>
              <a:rPr lang="en-US" altLang="zh-CN"/>
              <a:t>npm start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183755" y="1343025"/>
            <a:ext cx="363791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your-app/</a:t>
            </a:r>
            <a:endParaRPr lang="zh-CN" altLang="en-US"/>
          </a:p>
          <a:p>
            <a:r>
              <a:rPr lang="zh-CN" altLang="en-US"/>
              <a:t>├── package.json</a:t>
            </a:r>
            <a:endParaRPr lang="zh-CN" altLang="en-US"/>
          </a:p>
          <a:p>
            <a:r>
              <a:rPr lang="zh-CN" altLang="en-US"/>
              <a:t>├── main.js</a:t>
            </a:r>
            <a:endParaRPr lang="zh-CN" altLang="en-US"/>
          </a:p>
          <a:p>
            <a:r>
              <a:rPr lang="zh-CN" altLang="en-US"/>
              <a:t>└── index.html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83755" y="2748280"/>
            <a:ext cx="370332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"name": "your-app",</a:t>
            </a:r>
            <a:endParaRPr lang="zh-CN" altLang="en-US"/>
          </a:p>
          <a:p>
            <a:r>
              <a:rPr lang="zh-CN" altLang="en-US"/>
              <a:t>  "version": "0.1.0",</a:t>
            </a:r>
            <a:endParaRPr lang="zh-CN" altLang="en-US"/>
          </a:p>
          <a:p>
            <a:r>
              <a:rPr lang="zh-CN" altLang="en-US"/>
              <a:t>  "main": "main.js"，</a:t>
            </a:r>
            <a:endParaRPr lang="zh-CN" altLang="en-US"/>
          </a:p>
          <a:p>
            <a:r>
              <a:rPr lang="zh-CN" altLang="en-US"/>
              <a:t>  "scripts": {</a:t>
            </a:r>
            <a:endParaRPr lang="zh-CN" altLang="en-US"/>
          </a:p>
          <a:p>
            <a:r>
              <a:rPr lang="zh-CN" altLang="en-US"/>
              <a:t>    "start": "electron ."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main.js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1212215"/>
            <a:ext cx="6219825" cy="52158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900"/>
              <a:t>const { app, BrowserWindow } = require('electron')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function createWindow () {   </a:t>
            </a:r>
            <a:endParaRPr lang="zh-CN" altLang="en-US" sz="900"/>
          </a:p>
          <a:p>
            <a:r>
              <a:rPr lang="zh-CN" altLang="en-US" sz="900"/>
              <a:t>  // 创建浏览器窗口</a:t>
            </a:r>
            <a:endParaRPr lang="zh-CN" altLang="en-US" sz="900"/>
          </a:p>
          <a:p>
            <a:r>
              <a:rPr lang="zh-CN" altLang="en-US" sz="900"/>
              <a:t>  const win = new BrowserWindow({</a:t>
            </a:r>
            <a:endParaRPr lang="zh-CN" altLang="en-US" sz="900"/>
          </a:p>
          <a:p>
            <a:r>
              <a:rPr lang="zh-CN" altLang="en-US" sz="900"/>
              <a:t>    width: 800,</a:t>
            </a:r>
            <a:endParaRPr lang="zh-CN" altLang="en-US" sz="900"/>
          </a:p>
          <a:p>
            <a:r>
              <a:rPr lang="zh-CN" altLang="en-US" sz="900"/>
              <a:t>    height: 600,</a:t>
            </a:r>
            <a:endParaRPr lang="zh-CN" altLang="en-US" sz="900"/>
          </a:p>
          <a:p>
            <a:r>
              <a:rPr lang="zh-CN" altLang="en-US" sz="900"/>
              <a:t>    webPreferences: {</a:t>
            </a:r>
            <a:endParaRPr lang="zh-CN" altLang="en-US" sz="900"/>
          </a:p>
          <a:p>
            <a:r>
              <a:rPr lang="zh-CN" altLang="en-US" sz="900"/>
              <a:t>      nodeIntegration: true</a:t>
            </a:r>
            <a:endParaRPr lang="zh-CN" altLang="en-US" sz="900"/>
          </a:p>
          <a:p>
            <a:r>
              <a:rPr lang="zh-CN" altLang="en-US" sz="900"/>
              <a:t>    }</a:t>
            </a:r>
            <a:endParaRPr lang="zh-CN" altLang="en-US" sz="900"/>
          </a:p>
          <a:p>
            <a:r>
              <a:rPr lang="zh-CN" altLang="en-US" sz="900"/>
              <a:t>  })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// 并且为你的应用加载index.html</a:t>
            </a:r>
            <a:endParaRPr lang="zh-CN" altLang="en-US" sz="900"/>
          </a:p>
          <a:p>
            <a:r>
              <a:rPr lang="zh-CN" altLang="en-US" sz="900"/>
              <a:t>  win.loadFile('index.html')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// 打开开发者工具</a:t>
            </a:r>
            <a:endParaRPr lang="zh-CN" altLang="en-US" sz="900"/>
          </a:p>
          <a:p>
            <a:r>
              <a:rPr lang="zh-CN" altLang="en-US" sz="900"/>
              <a:t>  win.webContents.openDevTools()</a:t>
            </a:r>
            <a:endParaRPr lang="zh-CN" altLang="en-US" sz="900"/>
          </a:p>
          <a:p>
            <a:r>
              <a:rPr lang="zh-CN" altLang="en-US" sz="900"/>
              <a:t>}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app.whenReady().then(createWindow)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// Quit when all windows are closed, except on macOS. There, it's common</a:t>
            </a:r>
            <a:endParaRPr lang="zh-CN" altLang="en-US" sz="900"/>
          </a:p>
          <a:p>
            <a:r>
              <a:rPr lang="zh-CN" altLang="en-US" sz="900"/>
              <a:t>// for applications and their menu bar to stay active until the user quits</a:t>
            </a:r>
            <a:endParaRPr lang="zh-CN" altLang="en-US" sz="900"/>
          </a:p>
          <a:p>
            <a:r>
              <a:rPr lang="zh-CN" altLang="en-US" sz="900"/>
              <a:t>// explicitly with Cmd + Q.</a:t>
            </a:r>
            <a:endParaRPr lang="zh-CN" altLang="en-US" sz="900"/>
          </a:p>
          <a:p>
            <a:r>
              <a:rPr lang="zh-CN" altLang="en-US" sz="900"/>
              <a:t>app.on('window-all-closed', () =&gt; {</a:t>
            </a:r>
            <a:endParaRPr lang="zh-CN" altLang="en-US" sz="900"/>
          </a:p>
          <a:p>
            <a:r>
              <a:rPr lang="zh-CN" altLang="en-US" sz="900"/>
              <a:t>  if (process.platform !== 'darwin') {</a:t>
            </a:r>
            <a:endParaRPr lang="zh-CN" altLang="en-US" sz="900"/>
          </a:p>
          <a:p>
            <a:r>
              <a:rPr lang="zh-CN" altLang="en-US" sz="900"/>
              <a:t>    app.quit()</a:t>
            </a:r>
            <a:endParaRPr lang="zh-CN" altLang="en-US" sz="900"/>
          </a:p>
          <a:p>
            <a:r>
              <a:rPr lang="zh-CN" altLang="en-US" sz="900"/>
              <a:t>  }</a:t>
            </a:r>
            <a:endParaRPr lang="zh-CN" altLang="en-US" sz="900"/>
          </a:p>
          <a:p>
            <a:r>
              <a:rPr lang="zh-CN" altLang="en-US" sz="900"/>
              <a:t>})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app.on('activate', () =&gt; {</a:t>
            </a:r>
            <a:endParaRPr lang="zh-CN" altLang="en-US" sz="900"/>
          </a:p>
          <a:p>
            <a:r>
              <a:rPr lang="zh-CN" altLang="en-US" sz="900"/>
              <a:t>  // On macOS it's common to re-create a window in the app when the</a:t>
            </a:r>
            <a:endParaRPr lang="zh-CN" altLang="en-US" sz="900"/>
          </a:p>
          <a:p>
            <a:r>
              <a:rPr lang="zh-CN" altLang="en-US" sz="900"/>
              <a:t>  // dock icon is clicked and there are no other windows open.</a:t>
            </a:r>
            <a:endParaRPr lang="zh-CN" altLang="en-US" sz="900"/>
          </a:p>
          <a:p>
            <a:r>
              <a:rPr lang="zh-CN" altLang="en-US" sz="900"/>
              <a:t>  if (BrowserWindow.getAllWindows().length === 0) {</a:t>
            </a:r>
            <a:endParaRPr lang="zh-CN" altLang="en-US" sz="900"/>
          </a:p>
          <a:p>
            <a:r>
              <a:rPr lang="zh-CN" altLang="en-US" sz="900"/>
              <a:t>    createWindow()</a:t>
            </a:r>
            <a:endParaRPr lang="zh-CN" altLang="en-US" sz="900"/>
          </a:p>
          <a:p>
            <a:r>
              <a:rPr lang="zh-CN" altLang="en-US" sz="900"/>
              <a:t>  }</a:t>
            </a:r>
            <a:endParaRPr lang="zh-CN" altLang="en-US" sz="900"/>
          </a:p>
          <a:p>
            <a:r>
              <a:rPr lang="zh-CN" altLang="en-US" sz="900"/>
              <a:t>})</a:t>
            </a:r>
            <a:endParaRPr lang="zh-CN" altLang="en-US" sz="9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Build On Windows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https://www.electronjs.org/docs/development/build-instructions-windows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require('fs')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fs.writeFile(fn, buf, function (err) {</a:t>
            </a:r>
            <a:endParaRPr lang="en-US" altLang="zh-CN"/>
          </a:p>
          <a:p>
            <a:pPr lvl="2"/>
            <a:r>
              <a:rPr lang="en-US" altLang="zh-CN"/>
              <a:t>throw(err)</a:t>
            </a:r>
            <a:endParaRPr lang="en-US" altLang="zh-CN"/>
          </a:p>
          <a:p>
            <a:pPr lvl="1"/>
            <a:r>
              <a:rPr lang="en-US" altLang="zh-CN"/>
              <a:t>})</a:t>
            </a:r>
            <a:endParaRPr lang="en-US" altLang="zh-CN"/>
          </a:p>
          <a:p>
            <a:pPr lvl="1"/>
            <a:r>
              <a:rPr lang="en-US" altLang="zh-CN"/>
              <a:t>fs.readFileSync(fn)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Electron-Vue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UNIT_PLACING_PICTURE_USER_VIEWPORT" val="{&quot;height&quot;:7164,&quot;width&quot;:9554}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31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6741</Words>
  <Application>WPS 演示</Application>
  <PresentationFormat>宽屏</PresentationFormat>
  <Paragraphs>356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Electron Notes</vt:lpstr>
      <vt:lpstr>Overview</vt:lpstr>
      <vt:lpstr>Theory</vt:lpstr>
      <vt:lpstr>Install</vt:lpstr>
      <vt:lpstr>Create Application</vt:lpstr>
      <vt:lpstr>main.js</vt:lpstr>
      <vt:lpstr>Build On Windows</vt:lpstr>
      <vt:lpstr>FS</vt:lpstr>
      <vt:lpstr>Electron-Vue</vt:lpstr>
      <vt:lpstr>Intro</vt:lpstr>
      <vt:lpstr>Processes</vt:lpstr>
      <vt:lpstr>Modules</vt:lpstr>
      <vt:lpstr>app</vt:lpstr>
      <vt:lpstr>BrowserWindow</vt:lpstr>
      <vt:lpstr>remote Module</vt:lpstr>
      <vt:lpstr>Call Function in C++ DLL</vt:lpstr>
      <vt:lpstr>Call C++ interface - NBind</vt:lpstr>
      <vt:lpstr>Call C++ interface - NBind</vt:lpstr>
      <vt:lpstr>FAQ 1</vt:lpstr>
      <vt:lpstr>FAQ 2</vt:lpstr>
      <vt:lpstr>FAQ 3</vt:lpstr>
      <vt:lpstr>FAQ 4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186</cp:revision>
  <dcterms:created xsi:type="dcterms:W3CDTF">2018-09-25T02:24:00Z</dcterms:created>
  <dcterms:modified xsi:type="dcterms:W3CDTF">2020-10-07T23:46:25Z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