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6" r:id="rId3"/>
    <p:sldId id="296" r:id="rId5"/>
    <p:sldId id="352" r:id="rId6"/>
    <p:sldId id="295" r:id="rId7"/>
    <p:sldId id="436" r:id="rId8"/>
    <p:sldId id="520" r:id="rId9"/>
    <p:sldId id="259" r:id="rId10"/>
    <p:sldId id="262" r:id="rId11"/>
    <p:sldId id="268" r:id="rId12"/>
    <p:sldId id="275" r:id="rId13"/>
    <p:sldId id="269" r:id="rId14"/>
    <p:sldId id="260" r:id="rId15"/>
    <p:sldId id="261" r:id="rId16"/>
    <p:sldId id="263" r:id="rId17"/>
    <p:sldId id="258" r:id="rId18"/>
    <p:sldId id="284" r:id="rId19"/>
    <p:sldId id="285" r:id="rId20"/>
    <p:sldId id="495" r:id="rId21"/>
    <p:sldId id="392" r:id="rId22"/>
    <p:sldId id="276" r:id="rId23"/>
    <p:sldId id="557" r:id="rId24"/>
    <p:sldId id="267" r:id="rId25"/>
    <p:sldId id="283" r:id="rId26"/>
    <p:sldId id="332" r:id="rId27"/>
    <p:sldId id="411" r:id="rId28"/>
    <p:sldId id="477" r:id="rId29"/>
    <p:sldId id="297" r:id="rId30"/>
    <p:sldId id="299" r:id="rId31"/>
    <p:sldId id="380" r:id="rId32"/>
    <p:sldId id="343" r:id="rId33"/>
    <p:sldId id="298" r:id="rId34"/>
    <p:sldId id="320" r:id="rId35"/>
    <p:sldId id="326" r:id="rId36"/>
    <p:sldId id="391" r:id="rId37"/>
    <p:sldId id="390" r:id="rId38"/>
    <p:sldId id="429" r:id="rId39"/>
    <p:sldId id="470" r:id="rId40"/>
    <p:sldId id="580" r:id="rId41"/>
    <p:sldId id="290" r:id="rId42"/>
    <p:sldId id="291" r:id="rId43"/>
    <p:sldId id="289" r:id="rId44"/>
    <p:sldId id="426" r:id="rId45"/>
    <p:sldId id="292" r:id="rId46"/>
    <p:sldId id="293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2/9/2020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BOM (Browser Object Model)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48605"/>
          </a:xfrm>
        </p:spPr>
        <p:txBody>
          <a:bodyPr>
            <a:normAutofit fontScale="60000"/>
          </a:bodyPr>
          <a:p>
            <a:r>
              <a:rPr lang="en-US" altLang="en-US"/>
              <a:t>window</a:t>
            </a:r>
            <a:endParaRPr lang="en-US" altLang="en-US"/>
          </a:p>
          <a:p>
            <a:pPr lvl="1"/>
            <a:r>
              <a:rPr lang="en-US" altLang="en-US"/>
              <a:t>innerHeight, innerWidth, navigator (.platform, userAgent, cookieEnabled, ...)</a:t>
            </a:r>
            <a:endParaRPr lang="en-US" altLang="en-US"/>
          </a:p>
          <a:p>
            <a:pPr lvl="1"/>
            <a:r>
              <a:rPr lang="en-US" altLang="en-US"/>
              <a:t>open(), close(), moveTo(), resizeTo()</a:t>
            </a:r>
            <a:endParaRPr lang="en-US" altLang="en-US"/>
          </a:p>
          <a:p>
            <a:pPr lvl="0"/>
            <a:r>
              <a:rPr lang="en-US" altLang="en-US"/>
              <a:t>screen</a:t>
            </a:r>
            <a:endParaRPr lang="en-US" altLang="en-US"/>
          </a:p>
          <a:p>
            <a:pPr lvl="1"/>
            <a:r>
              <a:rPr lang="en-US" altLang="en-US"/>
              <a:t>width, height, availWidth, availHeight, colorDepth, pixelDepth</a:t>
            </a:r>
            <a:endParaRPr lang="en-US" altLang="en-US"/>
          </a:p>
          <a:p>
            <a:pPr lvl="0"/>
            <a:r>
              <a:rPr lang="en-US" altLang="en-US"/>
              <a:t>location</a:t>
            </a:r>
            <a:endParaRPr lang="en-US" altLang="en-US"/>
          </a:p>
          <a:p>
            <a:pPr lvl="1"/>
            <a:r>
              <a:rPr lang="en-US" altLang="en-US"/>
              <a:t>href, hostname, pathname, protocol, port, assign</a:t>
            </a:r>
            <a:endParaRPr lang="en-US" altLang="en-US"/>
          </a:p>
          <a:p>
            <a:pPr lvl="0"/>
            <a:r>
              <a:rPr lang="en-US" altLang="en-US"/>
              <a:t>history</a:t>
            </a:r>
            <a:endParaRPr lang="en-US" altLang="en-US"/>
          </a:p>
          <a:p>
            <a:pPr lvl="1"/>
            <a:r>
              <a:rPr lang="en-US" altLang="en-US"/>
              <a:t>back(), forward()</a:t>
            </a:r>
            <a:endParaRPr lang="en-US" altLang="en-US"/>
          </a:p>
          <a:p>
            <a:pPr lvl="0"/>
            <a:r>
              <a:rPr lang="en-US" altLang="en-US"/>
              <a:t>navigator</a:t>
            </a:r>
            <a:endParaRPr lang="en-US" altLang="en-US"/>
          </a:p>
          <a:p>
            <a:pPr lvl="1"/>
            <a:r>
              <a:rPr lang="en-US" altLang="en-US"/>
              <a:t>appName, appCodeName, appVersion, product, platform, cookieEnabled, userAgent, language, </a:t>
            </a:r>
            <a:endParaRPr lang="en-US" altLang="en-US"/>
          </a:p>
          <a:p>
            <a:pPr lvl="0"/>
            <a:r>
              <a:rPr lang="en-US" altLang="en-US"/>
              <a:t>popup</a:t>
            </a:r>
            <a:endParaRPr lang="en-US" altLang="en-US"/>
          </a:p>
          <a:p>
            <a:pPr lvl="1"/>
            <a:r>
              <a:rPr lang="en-US" altLang="en-US"/>
              <a:t>alert(str)</a:t>
            </a:r>
            <a:endParaRPr lang="en-US" altLang="en-US"/>
          </a:p>
          <a:p>
            <a:pPr lvl="1"/>
            <a:r>
              <a:rPr lang="en-US" altLang="en-US"/>
              <a:t>var r = confirm(str) true/false</a:t>
            </a:r>
            <a:endParaRPr lang="en-US" altLang="en-US"/>
          </a:p>
          <a:p>
            <a:pPr lvl="1"/>
            <a:r>
              <a:rPr lang="en-US" altLang="en-US"/>
              <a:t>var v = prompt('title', 'default-val')</a:t>
            </a:r>
            <a:endParaRPr lang="en-US" altLang="en-US"/>
          </a:p>
          <a:p>
            <a:pPr lvl="0"/>
            <a:r>
              <a:rPr lang="en-US" altLang="en-US"/>
              <a:t>Timing</a:t>
            </a:r>
            <a:endParaRPr lang="en-US" altLang="en-US"/>
          </a:p>
          <a:p>
            <a:pPr lvl="1"/>
            <a:r>
              <a:rPr lang="en-US" altLang="en-US"/>
              <a:t>var t = setTimeout(func, ms)</a:t>
            </a:r>
            <a:endParaRPr lang="en-US" altLang="en-US"/>
          </a:p>
          <a:p>
            <a:pPr lvl="1"/>
            <a:r>
              <a:rPr lang="en-US" altLang="en-US"/>
              <a:t>clearTimeout(t)</a:t>
            </a:r>
            <a:endParaRPr lang="en-US" altLang="en-US"/>
          </a:p>
          <a:p>
            <a:pPr lvl="1"/>
            <a:r>
              <a:rPr lang="en-US" altLang="en-US"/>
              <a:t>var i = setInterval(func, ms)</a:t>
            </a:r>
            <a:endParaRPr lang="en-US" altLang="en-US"/>
          </a:p>
          <a:p>
            <a:pPr lvl="1"/>
            <a:r>
              <a:rPr lang="en-US" altLang="en-US"/>
              <a:t>clearInterval(i)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  <a:p>
            <a:pPr lvl="0"/>
            <a:r>
              <a:rPr lang="en-US" altLang="en-US"/>
              <a:t>Logging events in Chrome</a:t>
            </a:r>
            <a:endParaRPr lang="en-US" altLang="en-US"/>
          </a:p>
          <a:p>
            <a:pPr lvl="1"/>
            <a:r>
              <a:rPr lang="en-US" altLang="en-US"/>
              <a:t>in “console” tab, input “monitorEvents(obj)”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now</a:t>
            </a:r>
            <a:r>
              <a:rPr lang="en-US" altLang="zh-CN"/>
              <a:t> = new Date()</a:t>
            </a:r>
            <a:endParaRPr lang="en-US" altLang="zh-CN"/>
          </a:p>
          <a:p>
            <a:pPr lvl="1"/>
            <a:r>
              <a:rPr lang="en-US" altLang="zh-CN"/>
              <a:t>var dt = new Date(year, month, date, hour, min, s, ms)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obj.property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396740" cy="4549140"/>
          </a:xfrm>
        </p:spPr>
        <p:txBody>
          <a:bodyPr>
            <a:normAutofit fontScale="8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76060" y="1154430"/>
            <a:ext cx="439674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Path Operation</a:t>
            </a:r>
            <a:endParaRPr lang="en-US" altLang="zh-CN"/>
          </a:p>
          <a:p>
            <a:pPr lvl="1"/>
            <a:r>
              <a:rPr lang="en-US" altLang="zh-CN"/>
              <a:t>var dirname = fn.substr(0, fn.lastIndexOf('/'))</a:t>
            </a:r>
            <a:endParaRPr lang="en-US" altLang="zh-CN"/>
          </a:p>
          <a:p>
            <a:pPr lvl="1"/>
            <a:r>
              <a:rPr lang="en-US" altLang="zh-CN"/>
              <a:t>var basename = fn.substr(fn.lastIndexOf('/') + 1)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today = new Date()</a:t>
            </a:r>
            <a:endParaRPr lang="en-US" altLang="zh-CN"/>
          </a:p>
          <a:p>
            <a:pPr lvl="1"/>
            <a:r>
              <a:rPr lang="en-US" altLang="zh-CN"/>
              <a:t>today.getFullYear()</a:t>
            </a:r>
            <a:endParaRPr lang="en-US" altLang="zh-CN"/>
          </a:p>
          <a:p>
            <a:pPr lvl="1"/>
            <a:r>
              <a:rPr lang="en-US" altLang="zh-CN"/>
              <a:t>today.getMonth() + 1</a:t>
            </a:r>
            <a:endParaRPr lang="en-US" altLang="zh-CN"/>
          </a:p>
          <a:p>
            <a:pPr lvl="1"/>
            <a:r>
              <a:rPr lang="en-US" altLang="zh-CN"/>
              <a:t>today.getDate()</a:t>
            </a:r>
            <a:endParaRPr lang="en-US" altLang="zh-CN"/>
          </a:p>
          <a:p>
            <a:pPr lvl="1"/>
            <a:r>
              <a:rPr lang="en-US" altLang="zh-CN"/>
              <a:t>today.getHours()</a:t>
            </a:r>
            <a:endParaRPr lang="en-US" altLang="zh-CN"/>
          </a:p>
          <a:p>
            <a:pPr lvl="1"/>
            <a:r>
              <a:rPr lang="en-US" altLang="zh-CN"/>
              <a:t>today.getMinutes()</a:t>
            </a:r>
            <a:endParaRPr lang="en-US" altLang="zh-CN"/>
          </a:p>
          <a:p>
            <a:pPr lvl="1"/>
            <a:r>
              <a:rPr lang="en-US" altLang="zh-CN"/>
              <a:t>today.getSeconds()</a:t>
            </a:r>
            <a:endParaRPr lang="en-US" altLang="zh-CN"/>
          </a:p>
          <a:p>
            <a:pPr lvl="0"/>
            <a:r>
              <a:rPr lang="en-US" altLang="zh-CN"/>
              <a:t>Diff</a:t>
            </a:r>
            <a:endParaRPr lang="en-US" altLang="zh-CN"/>
          </a:p>
          <a:p>
            <a:pPr lvl="1"/>
            <a:r>
              <a:rPr lang="en-US" altLang="zh-CN"/>
              <a:t>date1 = new Date('str')</a:t>
            </a:r>
            <a:endParaRPr lang="en-US" altLang="zh-CN"/>
          </a:p>
          <a:p>
            <a:pPr lvl="1"/>
            <a:r>
              <a:rPr lang="en-US" altLang="zh-CN"/>
              <a:t>date2 = new Date('str')</a:t>
            </a:r>
            <a:endParaRPr lang="en-US" altLang="zh-CN"/>
          </a:p>
          <a:p>
            <a:pPr lvl="1"/>
            <a:r>
              <a:rPr lang="en-US" altLang="zh-CN"/>
              <a:t>diff = date1.getTime() - date2.getTime()	// in 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localStorage</a:t>
            </a:r>
            <a:endParaRPr lang="en-US" altLang="zh-CN"/>
          </a:p>
          <a:p>
            <a:pPr lvl="1"/>
            <a:r>
              <a:rPr lang="en-US" altLang="zh-CN"/>
              <a:t>persists until explicitly deleted</a:t>
            </a:r>
            <a:endParaRPr lang="en-US" altLang="zh-CN"/>
          </a:p>
          <a:p>
            <a:r>
              <a:rPr lang="en-US" altLang="zh-CN"/>
              <a:t>sessionStorage</a:t>
            </a:r>
            <a:endParaRPr lang="en-US" altLang="zh-CN"/>
          </a:p>
          <a:p>
            <a:pPr lvl="1"/>
            <a:r>
              <a:rPr lang="en-US" altLang="zh-CN"/>
              <a:t>changes are only available per tab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Bundle Javascript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en-US" altLang="zh-CN"/>
              <a:t>https://webpack.js.org/guides/author-libraries/</a:t>
            </a:r>
            <a:endParaRPr lang="en-US" altLang="zh-CN"/>
          </a:p>
          <a:p>
            <a:pPr lvl="1"/>
            <a:r>
              <a:rPr lang="en-US" altLang="zh-CN"/>
              <a:t>webpack.config.js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endParaRPr lang="en-US" altLang="zh-CN"/>
          </a:p>
          <a:p>
            <a:pPr lvl="1"/>
            <a:r>
              <a:rPr lang="en-US" altLang="zh-CN"/>
              <a:t>Run 'npm i'</a:t>
            </a:r>
            <a:endParaRPr lang="en-US" altLang="zh-CN"/>
          </a:p>
          <a:p>
            <a:pPr lvl="1"/>
            <a:r>
              <a:rPr lang="en-US" altLang="zh-CN"/>
              <a:t>Run 'webpack'</a:t>
            </a:r>
            <a:endParaRPr lang="en-US" altLang="zh-CN"/>
          </a:p>
          <a:p>
            <a:pPr lvl="0"/>
            <a:r>
              <a:rPr lang="en-US" altLang="zh-CN"/>
              <a:t>npm Packaging</a:t>
            </a:r>
            <a:endParaRPr lang="en-US" altLang="zh-CN"/>
          </a:p>
          <a:p>
            <a:pPr lvl="1"/>
            <a:r>
              <a:rPr lang="en-US" altLang="zh-CN"/>
              <a:t>https://docs.npmjs.com/packages-and-modules/contributing-packages-to-the-registry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https://developer.mozilla.org/en-US/docs/Web/API/Canvas_API/Tutorial/Pixel_manipulation_with_canvas</a:t>
            </a:r>
            <a:endParaRPr lang="en-US" altLang="zh-CN"/>
          </a:p>
          <a:p>
            <a:pPr lvl="0"/>
            <a:r>
              <a:rPr lang="en-US" altLang="zh-CN"/>
              <a:t>ImageData</a:t>
            </a:r>
            <a:endParaRPr lang="en-US" altLang="zh-CN"/>
          </a:p>
          <a:p>
            <a:pPr lvl="1"/>
            <a:r>
              <a:rPr lang="en-US" altLang="zh-CN"/>
              <a:t>width, height, data</a:t>
            </a:r>
            <a:endParaRPr lang="en-US" altLang="zh-CN"/>
          </a:p>
          <a:p>
            <a:pPr lvl="1"/>
            <a:r>
              <a:rPr lang="en-US" altLang="zh-CN"/>
              <a:t>ctx.createImageData(width, height)</a:t>
            </a:r>
            <a:endParaRPr lang="en-US" altLang="zh-CN"/>
          </a:p>
          <a:p>
            <a:pPr lvl="1"/>
            <a:r>
              <a:rPr lang="en-US" altLang="zh-CN"/>
              <a:t>ctx.getImageData(left, top, width, height)</a:t>
            </a:r>
            <a:endParaRPr lang="en-US" altLang="zh-CN"/>
          </a:p>
          <a:p>
            <a:pPr lvl="1"/>
            <a:r>
              <a:rPr lang="en-US" altLang="zh-CN"/>
              <a:t>ctx.putImageData(data, left, top)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7865" cy="4549140"/>
          </a:xfrm>
        </p:spPr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  <a:p>
            <a:pPr lvl="0"/>
            <a:r>
              <a:rPr lang="en-US" altLang="zh-CN" sz="2880"/>
              <a:t>Auto play</a:t>
            </a:r>
            <a:endParaRPr lang="en-US" altLang="zh-CN" sz="2880"/>
          </a:p>
          <a:p>
            <a:pPr lvl="1"/>
            <a:r>
              <a:rPr lang="en-US" altLang="zh-CN" sz="2400"/>
              <a:t>https://blog.csdn.net/a545132569/article/details/82996445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35620" y="1211580"/>
            <a:ext cx="3872230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function toggleSound() {</a:t>
            </a:r>
            <a:endParaRPr lang="zh-CN" altLang="en-US"/>
          </a:p>
          <a:p>
            <a:r>
              <a:rPr lang="zh-CN" altLang="en-US"/>
              <a:t>            var music = document.getElementById("vd");  </a:t>
            </a:r>
            <a:endParaRPr lang="zh-CN" altLang="en-US"/>
          </a:p>
          <a:p>
            <a:r>
              <a:rPr lang="zh-CN" altLang="en-US"/>
              <a:t>                console.log(music);</a:t>
            </a:r>
            <a:endParaRPr lang="zh-CN" altLang="en-US"/>
          </a:p>
          <a:p>
            <a:r>
              <a:rPr lang="zh-CN" altLang="en-US"/>
              <a:t>                console.log(music.paused);</a:t>
            </a:r>
            <a:endParaRPr lang="zh-CN" altLang="en-US"/>
          </a:p>
          <a:p>
            <a:r>
              <a:rPr lang="zh-CN" altLang="en-US"/>
              <a:t>            if (music.paused) {</a:t>
            </a:r>
            <a:endParaRPr lang="zh-CN" altLang="en-US"/>
          </a:p>
          <a:p>
            <a:r>
              <a:rPr lang="zh-CN" altLang="en-US"/>
              <a:t>                music.paused=false;</a:t>
            </a:r>
            <a:endParaRPr lang="zh-CN" altLang="en-US"/>
          </a:p>
          <a:p>
            <a:r>
              <a:rPr lang="zh-CN" altLang="en-US"/>
              <a:t>                music.play();</a:t>
            </a:r>
            <a:endParaRPr lang="zh-CN" altLang="en-US"/>
          </a:p>
          <a:p>
            <a:r>
              <a:rPr lang="zh-CN" altLang="en-US"/>
              <a:t>            }  </a:t>
            </a:r>
            <a:endParaRPr lang="zh-CN" altLang="en-US"/>
          </a:p>
          <a:p>
            <a:r>
              <a:rPr lang="zh-CN" altLang="en-US"/>
              <a:t>            </a:t>
            </a:r>
            <a:endParaRPr lang="zh-CN" altLang="en-US"/>
          </a:p>
          <a:p>
            <a:r>
              <a:rPr lang="zh-CN" altLang="en-US"/>
              <a:t>       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setInterval("toggleSound()",1);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43725" cy="4549140"/>
          </a:xfrm>
        </p:spPr>
        <p:txBody>
          <a:bodyPr/>
          <a:p>
            <a:r>
              <a:rPr lang="en-US" altLang="zh-CN"/>
              <a:t>Baidu</a:t>
            </a:r>
            <a:endParaRPr lang="en-US" altLang="zh-CN"/>
          </a:p>
          <a:p>
            <a:pPr lvl="1"/>
            <a:r>
              <a:rPr lang="en-US" altLang="zh-CN"/>
              <a:t>https://ai.baidu.com/tech/speech/tts</a:t>
            </a:r>
            <a:endParaRPr lang="en-US" altLang="zh-CN"/>
          </a:p>
          <a:p>
            <a:pPr lvl="1"/>
            <a:r>
              <a:rPr lang="zh-CN" altLang="en-US"/>
              <a:t>收费</a:t>
            </a:r>
            <a:endParaRPr lang="zh-CN" altLang="en-US"/>
          </a:p>
          <a:p>
            <a:pPr lvl="2"/>
            <a:r>
              <a:rPr lang="zh-CN" altLang="en-US"/>
              <a:t>精品音库免费QPS默认为2，如果您通过百度云的企业认证，精品音库在线API接口的免费QPS将扩充至5；</a:t>
            </a:r>
            <a:endParaRPr lang="zh-CN" altLang="en-US"/>
          </a:p>
          <a:p>
            <a:pPr lvl="2"/>
            <a:r>
              <a:rPr lang="zh-CN" altLang="en-US"/>
              <a:t>基础音库免费QPS默认为5，企业认证后基础音库在线API接口的免费QPS将扩充至100。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5755" y="1211580"/>
            <a:ext cx="3705225" cy="2981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APIs</a:t>
            </a:r>
            <a:endParaRPr lang="en-US" altLang="zh-CN"/>
          </a:p>
          <a:p>
            <a:pPr lvl="1"/>
            <a:r>
              <a:rPr lang="en-US" altLang="zh-CN"/>
              <a:t>var tween = new TWEEN.Tween()</a:t>
            </a:r>
            <a:endParaRPr lang="en-US" altLang="zh-CN"/>
          </a:p>
          <a:p>
            <a:pPr lvl="1"/>
            <a:r>
              <a:rPr lang="en-US" altLang="zh-CN"/>
              <a:t>tween.start()</a:t>
            </a:r>
            <a:endParaRPr lang="en-US" altLang="zh-CN"/>
          </a:p>
          <a:p>
            <a:pPr lvl="1"/>
            <a:r>
              <a:rPr lang="en-US" altLang="zh-CN"/>
              <a:t>TWEEN.update()</a:t>
            </a:r>
            <a:endParaRPr lang="en-US" altLang="zh-CN"/>
          </a:p>
          <a:p>
            <a:pPr lvl="1"/>
            <a:r>
              <a:rPr lang="en-US" altLang="zh-CN"/>
              <a:t>tween.stop()</a:t>
            </a:r>
            <a:endParaRPr lang="en-US" altLang="zh-CN"/>
          </a:p>
          <a:p>
            <a:pPr lvl="1"/>
            <a:r>
              <a:rPr lang="en-US" altLang="zh-CN"/>
              <a:t>TWEEN.remove(tween)</a:t>
            </a:r>
            <a:endParaRPr lang="en-US" altLang="zh-CN"/>
          </a:p>
          <a:p>
            <a:pPr lvl="1"/>
            <a:r>
              <a:rPr lang="en-US" altLang="zh-CN"/>
              <a:t>tween.chain()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https://ourcodeworld.com/articles/read/54/top-10-gallery-and-photo-viewer-plugins-for-javascript-and-jquery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https://github.com/freegroup/draw2d</a:t>
            </a:r>
            <a:endParaRPr lang="en-US" altLang="zh-CN"/>
          </a:p>
          <a:p>
            <a:pPr lvl="1"/>
            <a:r>
              <a:rPr lang="en-US" altLang="zh-CN"/>
              <a:t>http://www.draw2d.org/draw2d/</a:t>
            </a:r>
            <a:endParaRPr lang="en-US" altLang="zh-CN"/>
          </a:p>
          <a:p>
            <a:pPr lvl="1"/>
            <a:r>
              <a:rPr lang="en-US" altLang="zh-CN"/>
              <a:t>https://github.com/freegroup/draw2d.git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80325" y="48215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41720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8032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Hybrid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8019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</a:t>
            </a:r>
            <a:r>
              <a:rPr lang="en-US" altLang="zh-CN"/>
              <a:t>Port</a:t>
            </a:r>
            <a:endParaRPr lang="en-US" altLang="zh-CN"/>
          </a:p>
        </p:txBody>
      </p:sp>
      <p:cxnSp>
        <p:nvCxnSpPr>
          <p:cNvPr id="8" name="直接连接符 7"/>
          <p:cNvCxnSpPr>
            <a:endCxn id="5" idx="0"/>
          </p:cNvCxnSpPr>
          <p:nvPr/>
        </p:nvCxnSpPr>
        <p:spPr>
          <a:xfrm flipH="1">
            <a:off x="6793865" y="5229225"/>
            <a:ext cx="14338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>
            <a:off x="8332470" y="5483860"/>
            <a:ext cx="0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8175625" y="5255260"/>
            <a:ext cx="165671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032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1294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655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ConnectionRouter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3146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ConnectionAnchor</a:t>
            </a:r>
            <a:endParaRPr lang="en-US" altLang="zh-CN"/>
          </a:p>
        </p:txBody>
      </p:sp>
      <p:cxnSp>
        <p:nvCxnSpPr>
          <p:cNvPr id="15" name="直接连接符 14"/>
          <p:cNvCxnSpPr>
            <a:stCxn id="12" idx="2"/>
            <a:endCxn id="13" idx="0"/>
          </p:cNvCxnSpPr>
          <p:nvPr/>
        </p:nvCxnSpPr>
        <p:spPr>
          <a:xfrm flipH="1">
            <a:off x="3960495" y="4555490"/>
            <a:ext cx="124079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2" idx="2"/>
          </p:cNvCxnSpPr>
          <p:nvPr/>
        </p:nvCxnSpPr>
        <p:spPr>
          <a:xfrm flipH="1" flipV="1">
            <a:off x="5201285" y="4555490"/>
            <a:ext cx="12141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720" y="29533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Figure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2"/>
            <a:endCxn id="11" idx="0"/>
          </p:cNvCxnSpPr>
          <p:nvPr/>
        </p:nvCxnSpPr>
        <p:spPr>
          <a:xfrm>
            <a:off x="6830060" y="3615690"/>
            <a:ext cx="153860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1795" y="482155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0"/>
            <a:endCxn id="11" idx="2"/>
          </p:cNvCxnSpPr>
          <p:nvPr/>
        </p:nvCxnSpPr>
        <p:spPr>
          <a:xfrm flipH="1" flipV="1">
            <a:off x="8368665" y="4555490"/>
            <a:ext cx="160147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flipV="1">
            <a:off x="8332470" y="4537075"/>
            <a:ext cx="9588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0"/>
            <a:endCxn id="17" idx="2"/>
          </p:cNvCxnSpPr>
          <p:nvPr/>
        </p:nvCxnSpPr>
        <p:spPr>
          <a:xfrm flipV="1">
            <a:off x="5201285" y="3615690"/>
            <a:ext cx="162877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Cytoscape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832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https://js.cytoscape.org/</a:t>
            </a:r>
            <a:endParaRPr lang="en-US" altLang="zh-CN"/>
          </a:p>
          <a:p>
            <a:r>
              <a:rPr lang="en-US" altLang="zh-CN"/>
              <a:t>Points</a:t>
            </a:r>
            <a:endParaRPr lang="en-US" altLang="zh-CN"/>
          </a:p>
          <a:p>
            <a:pPr lvl="1"/>
            <a:r>
              <a:rPr lang="en-US" altLang="zh-CN"/>
              <a:t> A compound parent node does not have independent dimensions (position and size), as those values are automatically inferred by the positions and dimensions of the descendant nodes.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Raphael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vector graphics drawing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http://raphaeljs.com/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merge-images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https://www.npmjs.com/package/merge-images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image map</a:t>
            </a:r>
            <a:endParaRPr lang="en-US" altLang="zh-CN"/>
          </a:p>
          <a:p>
            <a:pPr lvl="1"/>
            <a:r>
              <a:rPr lang="en-US" altLang="zh-CN"/>
              <a:t>usemap tag of image</a:t>
            </a:r>
            <a:endParaRPr lang="en-US" altLang="zh-CN"/>
          </a:p>
          <a:p>
            <a:pPr lvl="1"/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area</a:t>
            </a:r>
            <a:endParaRPr lang="en-US" altLang="zh-CN"/>
          </a:p>
          <a:p>
            <a:pPr lvl="2"/>
            <a:r>
              <a:rPr lang="en-US" altLang="zh-CN"/>
              <a:t>shape, coords, href, target, onMouseOver, onMouseOut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40065" y="1211580"/>
            <a:ext cx="3643630" cy="3322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  &lt;!-- Create  Mappings --&gt;</a:t>
            </a:r>
            <a:endParaRPr lang="zh-CN" altLang="en-US" sz="1400"/>
          </a:p>
          <a:p>
            <a:r>
              <a:rPr lang="zh-CN" altLang="en-US" sz="1400"/>
              <a:t>      &lt;img src = "/images/usemap.gif" alt = "HTML Map" border = "0" </a:t>
            </a:r>
            <a:r>
              <a:rPr lang="zh-CN" altLang="en-US" sz="1400" b="1"/>
              <a:t>usemap = "#tutorials"</a:t>
            </a:r>
            <a:r>
              <a:rPr lang="zh-CN" altLang="en-US" sz="1400"/>
              <a:t>/&gt;</a:t>
            </a:r>
            <a:endParaRPr lang="zh-CN" altLang="en-US" sz="1400"/>
          </a:p>
          <a:p>
            <a:r>
              <a:rPr lang="zh-CN" altLang="en-US" sz="1400"/>
              <a:t>      &lt;</a:t>
            </a:r>
            <a:r>
              <a:rPr lang="zh-CN" altLang="en-US" sz="1400" b="1"/>
              <a:t>map name = "tutorials"</a:t>
            </a:r>
            <a:r>
              <a:rPr lang="zh-CN" altLang="en-US" sz="1400"/>
              <a:t>&gt;</a:t>
            </a:r>
            <a:endParaRPr lang="zh-CN" altLang="en-US" sz="1400"/>
          </a:p>
          <a:p>
            <a:r>
              <a:rPr lang="zh-CN" altLang="en-US" sz="1400"/>
              <a:t>         &lt;area shape="poly" </a:t>
            </a:r>
            <a:endParaRPr lang="zh-CN" altLang="en-US" sz="1400"/>
          </a:p>
          <a:p>
            <a:r>
              <a:rPr lang="zh-CN" altLang="en-US" sz="1400"/>
              <a:t>            coords = "74,0,113,29,98,72,52,72,38,27"</a:t>
            </a:r>
            <a:endParaRPr lang="zh-CN" altLang="en-US" sz="1400"/>
          </a:p>
          <a:p>
            <a:r>
              <a:rPr lang="zh-CN" altLang="en-US" sz="1400"/>
              <a:t>            href = "/perl/index.htm" alt = "Perl Tutorial"</a:t>
            </a:r>
            <a:endParaRPr lang="zh-CN" altLang="en-US" sz="1400"/>
          </a:p>
          <a:p>
            <a:r>
              <a:rPr lang="zh-CN" altLang="en-US" sz="1400"/>
              <a:t>            target = "_self" </a:t>
            </a:r>
            <a:endParaRPr lang="zh-CN" altLang="en-US" sz="1400"/>
          </a:p>
          <a:p>
            <a:r>
              <a:rPr lang="zh-CN" altLang="en-US" sz="1400"/>
              <a:t>            onMouseOver = "showTutorial('perl')" </a:t>
            </a:r>
            <a:endParaRPr lang="zh-CN" altLang="en-US" sz="1400"/>
          </a:p>
          <a:p>
            <a:r>
              <a:rPr lang="zh-CN" altLang="en-US" sz="1400"/>
              <a:t>            onMouseOut = "showTutorial('')"/&gt;         </a:t>
            </a:r>
            <a:endParaRPr lang="zh-CN" altLang="en-US" sz="1400"/>
          </a:p>
          <a:p>
            <a:r>
              <a:rPr lang="zh-CN" altLang="en-US" sz="1400"/>
              <a:t>      &lt;/map&gt;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VR support</a:t>
            </a:r>
            <a:endParaRPr lang="en-US" altLang="zh-CN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https://threejs.org/docs/#manual/en/introduction/How-to-create-VR-content</a:t>
            </a:r>
            <a:endParaRPr lang="zh-CN" altLang="en-US"/>
          </a:p>
          <a:p>
            <a:pPr lvl="1"/>
            <a:r>
              <a:rPr lang="zh-CN" altLang="en-US"/>
              <a:t>https://immersiveweb.dev/#three.js</a:t>
            </a:r>
            <a:endParaRPr lang="zh-CN" altLang="en-US"/>
          </a:p>
          <a:p>
            <a:pPr lvl="1"/>
            <a:r>
              <a:rPr lang="zh-CN" altLang="en-US"/>
              <a:t>https://tutorialsforvr.com/enable-threejs-vr/</a:t>
            </a:r>
            <a:endParaRPr lang="zh-CN" altLang="en-US"/>
          </a:p>
          <a:p>
            <a:pPr lvl="1"/>
            <a:r>
              <a:rPr lang="zh-CN" altLang="en-US"/>
              <a:t>https://www.davrous.com/2017/07/07/from-zero-to-hero-creating-webvr-experiences-with-babylon-js-on-all-platforms/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console.log()</a:t>
            </a:r>
            <a:endParaRPr lang="en-US" altLang="zh-CN"/>
          </a:p>
          <a:p>
            <a:r>
              <a:rPr lang="en-US" altLang="zh-CN"/>
              <a:t>alert()</a:t>
            </a:r>
            <a:endParaRPr lang="en-US" altLang="zh-CN"/>
          </a:p>
          <a:p>
            <a:r>
              <a:rPr lang="en-US" altLang="zh-CN"/>
              <a:t>debugger</a:t>
            </a:r>
            <a:endParaRPr lang="en-US" altLang="zh-CN"/>
          </a:p>
          <a:p>
            <a:pPr lvl="1"/>
            <a:r>
              <a:rPr lang="en-US" altLang="zh-CN" sz="2000"/>
              <a:t>Pause when debug</a:t>
            </a:r>
            <a:endParaRPr lang="en-US" altLang="zh-CN"/>
          </a:p>
          <a:p>
            <a:r>
              <a:rPr lang="en-US" altLang="zh-CN"/>
              <a:t>console</a:t>
            </a:r>
            <a:endParaRPr lang="en-US" altLang="zh-CN"/>
          </a:p>
          <a:p>
            <a:pPr lvl="1"/>
            <a:r>
              <a:rPr lang="en-US" altLang="zh-CN"/>
              <a:t>window.performance.memory.jsHeapSizeLimit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Style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ESLint</a:t>
            </a:r>
            <a:endParaRPr lang="en-US" altLang="zh-CN"/>
          </a:p>
          <a:p>
            <a:r>
              <a:rPr lang="en-US" altLang="zh-CN"/>
              <a:t>Standard</a:t>
            </a:r>
            <a:endParaRPr lang="en-US" altLang="zh-CN"/>
          </a:p>
          <a:p>
            <a:r>
              <a:rPr lang="en-US" altLang="zh-CN"/>
              <a:t>Airbnb</a:t>
            </a:r>
            <a:endParaRPr lang="en-US" altLang="zh-CN"/>
          </a:p>
          <a:p>
            <a:pPr lvl="1"/>
            <a:r>
              <a:rPr lang="en-US" altLang="zh-CN"/>
              <a:t>https://github.com/airbnb/javascript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Find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</a:t>
            </a:r>
            <a:endParaRPr lang="en-US" altLang="zh-CN" sz="1400"/>
          </a:p>
          <a:p>
            <a:pPr lvl="1"/>
            <a:r>
              <a:rPr lang="en-US" altLang="zh-CN" sz="1400"/>
              <a:t>document.getElementByTagName(name)</a:t>
            </a:r>
            <a:endParaRPr lang="en-US" altLang="zh-CN" sz="1400"/>
          </a:p>
          <a:p>
            <a:pPr lvl="1"/>
            <a:r>
              <a:rPr lang="en-US" altLang="zh-CN" sz="1400"/>
              <a:t>document.getElementByClassName(name)</a:t>
            </a:r>
            <a:endParaRPr lang="en-US" altLang="zh-CN" sz="1400"/>
          </a:p>
          <a:p>
            <a:pPr lvl="0"/>
            <a:r>
              <a:rPr lang="en-US" altLang="zh-CN" sz="1600"/>
              <a:t>Change</a:t>
            </a:r>
            <a:endParaRPr lang="en-US" altLang="zh-CN" sz="1600"/>
          </a:p>
          <a:p>
            <a:pPr lvl="1"/>
            <a:r>
              <a:rPr lang="en-US" altLang="zh-CN" sz="1400"/>
              <a:t>element.innerHTML</a:t>
            </a:r>
            <a:endParaRPr lang="en-US" altLang="zh-CN" sz="1400"/>
          </a:p>
          <a:p>
            <a:pPr lvl="1"/>
            <a:r>
              <a:rPr lang="en-US" altLang="zh-CN" sz="1400"/>
              <a:t>element.attribute = val</a:t>
            </a:r>
            <a:endParaRPr lang="en-US" altLang="zh-CN" sz="1400"/>
          </a:p>
          <a:p>
            <a:pPr lvl="1"/>
            <a:r>
              <a:rPr lang="en-US" altLang="zh-CN" sz="1400"/>
              <a:t>element.setAttribute(attr, val)</a:t>
            </a:r>
            <a:endParaRPr lang="en-US" altLang="zh-CN" sz="1400"/>
          </a:p>
          <a:p>
            <a:pPr lvl="1"/>
            <a:r>
              <a:rPr lang="en-US" altLang="zh-CN" sz="1400"/>
              <a:t>element.style.property = style</a:t>
            </a:r>
            <a:endParaRPr lang="en-US" altLang="zh-CN" sz="1400"/>
          </a:p>
          <a:p>
            <a:pPr lvl="0"/>
            <a:r>
              <a:rPr lang="en-US" altLang="zh-CN" sz="1600"/>
              <a:t>Add/Remove</a:t>
            </a:r>
            <a:endParaRPr lang="en-US" altLang="zh-CN" sz="1600"/>
          </a:p>
          <a:p>
            <a:pPr lvl="1"/>
            <a:r>
              <a:rPr lang="en-US" altLang="zh-CN" sz="1400"/>
              <a:t>document.createElement(elem)</a:t>
            </a:r>
            <a:endParaRPr lang="en-US" altLang="zh-CN" sz="1400"/>
          </a:p>
          <a:p>
            <a:pPr lvl="1"/>
            <a:r>
              <a:rPr lang="en-US" altLang="zh-CN" sz="1400"/>
              <a:t>document.removeChild(elem)</a:t>
            </a:r>
            <a:endParaRPr lang="en-US" altLang="zh-CN" sz="1400"/>
          </a:p>
          <a:p>
            <a:pPr lvl="1"/>
            <a:r>
              <a:rPr lang="en-US" altLang="zh-CN" sz="1400"/>
              <a:t>document.appendChild(elem)</a:t>
            </a:r>
            <a:endParaRPr lang="en-US" altLang="zh-CN" sz="1400"/>
          </a:p>
          <a:p>
            <a:pPr lvl="1"/>
            <a:r>
              <a:rPr lang="en-US" altLang="zh-CN" sz="1400"/>
              <a:t>document.replaceChild(elem)</a:t>
            </a:r>
            <a:endParaRPr lang="en-US" altLang="zh-CN" sz="1400"/>
          </a:p>
          <a:p>
            <a:pPr lvl="1"/>
            <a:r>
              <a:rPr lang="en-US" altLang="zh-CN" sz="1400"/>
              <a:t>document.write(txt)</a:t>
            </a:r>
            <a:endParaRPr lang="en-US" altLang="zh-CN" sz="1400"/>
          </a:p>
          <a:p>
            <a:pPr lvl="0"/>
            <a:r>
              <a:rPr lang="en-US" altLang="zh-CN" sz="1600"/>
              <a:t>Add event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document.getElementById(id).onclick = function() { ...}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6.xml><?xml version="1.0" encoding="utf-8"?>
<p:tagLst xmlns:p="http://schemas.openxmlformats.org/presentationml/2006/main">
  <p:tag name="KSO_WM_UNIT_TABLE_BEAUTIFY" val="smartTable{0bafd17d-c47b-41ce-adf8-7fe5cd76de8a}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REFSHAPE" val="817661980"/>
  <p:tag name="KSO_WM_UNIT_PLACING_PICTURE_USER_VIEWPORT" val="{&quot;height&quot;:4695,&quot;width&quot;:5835}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9926</Words>
  <Application>WPS 演示</Application>
  <PresentationFormat>宽屏</PresentationFormat>
  <Paragraphs>512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References</vt:lpstr>
      <vt:lpstr>Architecture</vt:lpstr>
      <vt:lpstr>Debug</vt:lpstr>
      <vt:lpstr>Coding Style</vt:lpstr>
      <vt:lpstr>Change Static Content</vt:lpstr>
      <vt:lpstr>Data Type</vt:lpstr>
      <vt:lpstr>DOM</vt:lpstr>
      <vt:lpstr>BOM (Browser Object Model)</vt:lpstr>
      <vt:lpstr>Animation</vt:lpstr>
      <vt:lpstr>Event</vt:lpstr>
      <vt:lpstr>Classes</vt:lpstr>
      <vt:lpstr>Object</vt:lpstr>
      <vt:lpstr>String Operation</vt:lpstr>
      <vt:lpstr>DateTime</vt:lpstr>
      <vt:lpstr>Form</vt:lpstr>
      <vt:lpstr>Storage</vt:lpstr>
      <vt:lpstr>Bundle Javascript Library</vt:lpstr>
      <vt:lpstr>jQuery</vt:lpstr>
      <vt:lpstr>Canvas</vt:lpstr>
      <vt:lpstr>eCharts</vt:lpstr>
      <vt:lpstr>Audio</vt:lpstr>
      <vt:lpstr>Responsive Design</vt:lpstr>
      <vt:lpstr>TTS</vt:lpstr>
      <vt:lpstr>Tween</vt:lpstr>
      <vt:lpstr>Image Process</vt:lpstr>
      <vt:lpstr>References</vt:lpstr>
      <vt:lpstr>Viewer</vt:lpstr>
      <vt:lpstr>List</vt:lpstr>
      <vt:lpstr>Image Process Libraries</vt:lpstr>
      <vt:lpstr>SVG</vt:lpstr>
      <vt:lpstr>Canvas</vt:lpstr>
      <vt:lpstr>Draw2D</vt:lpstr>
      <vt:lpstr>Cytoscape</vt:lpstr>
      <vt:lpstr>Raphael</vt:lpstr>
      <vt:lpstr>merge-images</vt:lpstr>
      <vt:lpstr>PowerPoint 演示文稿</vt:lpstr>
      <vt:lpstr>3D</vt:lpstr>
      <vt:lpstr>Overview</vt:lpstr>
      <vt:lpstr>Three.js</vt:lpstr>
      <vt:lpstr>Three.js 2</vt:lpstr>
      <vt:lpstr>A-Frame</vt:lpstr>
      <vt:lpstr>Google ModelViewer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484</cp:revision>
  <dcterms:created xsi:type="dcterms:W3CDTF">2019-08-08T10:14:00Z</dcterms:created>
  <dcterms:modified xsi:type="dcterms:W3CDTF">2020-10-23T09:27:10Z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