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65" r:id="rId6"/>
    <p:sldId id="260" r:id="rId7"/>
    <p:sldId id="258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2/6/2020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Coordinates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screen space (normalized device coordinate) to world space</a:t>
            </a:r>
            <a:endParaRPr lang="en-US" altLang="zh-CN"/>
          </a:p>
          <a:p>
            <a:pPr lvl="1"/>
            <a:r>
              <a:rPr lang="en-US" altLang="zh-CN"/>
              <a:t>Vector3.unproject(camera)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4549140"/>
          </a:xfrm>
        </p:spPr>
        <p:txBody>
          <a:bodyPr>
            <a:normAutofit lnSpcReduction="10000"/>
          </a:bodyPr>
          <a:p>
            <a:r>
              <a:rPr lang="en-US" altLang="zh-CN"/>
              <a:t>Cube texture</a:t>
            </a:r>
            <a:endParaRPr lang="en-US" altLang="zh-CN"/>
          </a:p>
          <a:p>
            <a:pPr lvl="1"/>
            <a:r>
              <a:rPr lang="en-US" altLang="zh-CN"/>
              <a:t>In order of px, nx, py, ny, pz, nz (right, left, top, bottom, front, back)</a:t>
            </a:r>
            <a:endParaRPr lang="en-US" altLang="zh-CN"/>
          </a:p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Texture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04280" cy="4549140"/>
          </a:xfrm>
        </p:spPr>
        <p:txBody>
          <a:bodyPr/>
          <a:p>
            <a:r>
              <a:rPr lang="en-US" altLang="zh-CN"/>
              <a:t>TextureLoader</a:t>
            </a:r>
            <a:endParaRPr lang="en-US" altLang="zh-CN"/>
          </a:p>
          <a:p>
            <a:pPr lvl="1"/>
            <a:r>
              <a:rPr lang="en-US" altLang="zh-CN"/>
              <a:t>var loader = new THREE.TextureLoader()</a:t>
            </a:r>
            <a:endParaRPr lang="en-US" altLang="zh-CN"/>
          </a:p>
          <a:p>
            <a:pPr lvl="1"/>
            <a:r>
              <a:rPr lang="en-US" altLang="zh-CN"/>
              <a:t>loader.load(url, onLoadCallback, onProgressCallback, onErrorCallback)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644255" y="1485900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TextureLoader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630920" y="2724785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Cube</a:t>
            </a:r>
            <a:r>
              <a:rPr lang="en-US" altLang="zh-CN"/>
              <a:t>TextureLoader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Raycaster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Code Snippets</a:t>
            </a:r>
            <a:endParaRPr lang="en-US" altLang="zh-CN"/>
          </a:p>
          <a:p>
            <a:pPr lvl="1"/>
            <a:r>
              <a:rPr lang="en-US" altLang="zh-CN"/>
              <a:t>var rc = new Three.Raycaster()</a:t>
            </a:r>
            <a:endParaRPr lang="en-US" altLang="zh-CN"/>
          </a:p>
          <a:p>
            <a:pPr lvl="1"/>
            <a:r>
              <a:rPr lang="en-US" altLang="zh-CN"/>
              <a:t>rc.setFromCamera(mousePos, camera)</a:t>
            </a:r>
            <a:endParaRPr lang="en-US" altLang="zh-CN"/>
          </a:p>
          <a:p>
            <a:pPr lvl="1"/>
            <a:r>
              <a:rPr lang="en-US" altLang="zh-CN"/>
              <a:t>rc.ray</a:t>
            </a:r>
            <a:endParaRPr lang="en-US" altLang="zh-CN"/>
          </a:p>
          <a:p>
            <a:pPr lvl="2"/>
            <a:r>
              <a:rPr lang="en-US" altLang="zh-CN"/>
              <a:t>direction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宽屏</PresentationFormat>
  <Paragraphs>50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References</vt:lpstr>
      <vt:lpstr>PowerPoint 演示文稿</vt:lpstr>
      <vt:lpstr>Camera</vt:lpstr>
      <vt:lpstr>Texture</vt:lpstr>
      <vt:lpstr>Texture Loader</vt:lpstr>
      <vt:lpstr>PowerPoint 演示文稿</vt:lpstr>
      <vt:lpstr>Particle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55</cp:revision>
  <dcterms:created xsi:type="dcterms:W3CDTF">2019-06-19T02:08:00Z</dcterms:created>
  <dcterms:modified xsi:type="dcterms:W3CDTF">2020-09-22T09:50:45Z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