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35"/>
  </p:handoutMasterIdLst>
  <p:sldIdLst>
    <p:sldId id="256" r:id="rId3"/>
    <p:sldId id="393" r:id="rId4"/>
    <p:sldId id="266" r:id="rId5"/>
    <p:sldId id="264" r:id="rId6"/>
    <p:sldId id="281" r:id="rId7"/>
    <p:sldId id="330" r:id="rId8"/>
    <p:sldId id="273" r:id="rId9"/>
    <p:sldId id="260" r:id="rId10"/>
    <p:sldId id="274" r:id="rId12"/>
    <p:sldId id="349" r:id="rId13"/>
    <p:sldId id="316" r:id="rId14"/>
    <p:sldId id="270" r:id="rId15"/>
    <p:sldId id="278" r:id="rId16"/>
    <p:sldId id="290" r:id="rId17"/>
    <p:sldId id="296" r:id="rId18"/>
    <p:sldId id="294" r:id="rId19"/>
    <p:sldId id="366" r:id="rId20"/>
    <p:sldId id="302" r:id="rId21"/>
    <p:sldId id="367" r:id="rId22"/>
    <p:sldId id="378" r:id="rId23"/>
    <p:sldId id="280" r:id="rId24"/>
    <p:sldId id="282" r:id="rId25"/>
    <p:sldId id="307" r:id="rId26"/>
    <p:sldId id="314" r:id="rId27"/>
    <p:sldId id="347" r:id="rId28"/>
    <p:sldId id="394" r:id="rId29"/>
    <p:sldId id="398" r:id="rId30"/>
    <p:sldId id="395" r:id="rId31"/>
    <p:sldId id="396" r:id="rId32"/>
    <p:sldId id="397" r:id="rId33"/>
    <p:sldId id="26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</a:t>
            </a:r>
            <a:r>
              <a:rPr lang="en-US" altLang="en-US" smtClean="0"/>
              <a:t>8</a:t>
            </a:r>
            <a:r>
              <a:rPr lang="en-US" altLang="zh-CN" smtClean="0"/>
              <a:t>/</a:t>
            </a:r>
            <a:r>
              <a:rPr lang="en-US" altLang="en-US" smtClean="0"/>
              <a:t>16</a:t>
            </a:r>
            <a:r>
              <a:rPr lang="en-US" altLang="zh-CN" smtClean="0"/>
              <a:t>/201</a:t>
            </a:r>
            <a:r>
              <a:rPr lang="en-US" altLang="en-US" smtClean="0"/>
              <a:t>9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Lifecycle Hooks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89340" y="1262380"/>
            <a:ext cx="1949450" cy="45491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Hooks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mounted</a:t>
            </a:r>
            <a:endParaRPr lang="en-US" altLang="en-US"/>
          </a:p>
          <a:p>
            <a:pPr lvl="1"/>
            <a:r>
              <a:rPr lang="en-US" altLang="en-US"/>
              <a:t>destroyed</a:t>
            </a:r>
            <a:endParaRPr lang="en-US" altLang="en-US"/>
          </a:p>
          <a:p>
            <a:pPr lvl="1"/>
            <a:r>
              <a:rPr lang="en-US" altLang="en-US"/>
              <a:t>activated/deactivated</a:t>
            </a:r>
            <a:endParaRPr lang="en-US" altLang="en-US"/>
          </a:p>
          <a:p>
            <a:pPr lvl="2"/>
            <a:r>
              <a:rPr lang="en-US" altLang="en-US"/>
              <a:t>for keep-alive components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one-way-down binding</a:t>
            </a:r>
            <a:endParaRPr lang="en-US" altLang="zh-CN"/>
          </a:p>
          <a:p>
            <a:pPr lvl="2"/>
            <a:r>
              <a:rPr lang="en-US" altLang="zh-CN"/>
              <a:t>When the parent property update, it will flow down to the child.</a:t>
            </a:r>
            <a:endParaRPr lang="en-US" altLang="zh-CN"/>
          </a:p>
          <a:p>
            <a:pPr lvl="2"/>
            <a:r>
              <a:rPr lang="en-US" altLang="zh-CN"/>
              <a:t>But not the other way around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 sz="2000"/>
              <a:t>get, post</a:t>
            </a:r>
            <a:endParaRPr lang="en-US" altLang="zh-CN" sz="2000"/>
          </a:p>
          <a:p>
            <a:pPr lvl="0"/>
            <a:r>
              <a:rPr lang="en-US" altLang="zh-CN"/>
              <a:t>response</a:t>
            </a:r>
            <a:endParaRPr lang="en-US" altLang="zh-CN"/>
          </a:p>
          <a:p>
            <a:pPr lvl="0"/>
            <a:r>
              <a:rPr lang="en-US" altLang="zh-CN"/>
              <a:t>axios.interceptors.request.use(...)</a:t>
            </a:r>
            <a:endParaRPr lang="en-US" altLang="zh-CN"/>
          </a:p>
          <a:p>
            <a:pPr lvl="0"/>
            <a:r>
              <a:rPr lang="en-US" altLang="zh-CN"/>
              <a:t>axios.interceptors.response.use(...)</a:t>
            </a:r>
            <a:endParaRPr lang="en-US" altLang="zh-CN"/>
          </a:p>
          <a:p>
            <a:pPr lvl="0"/>
            <a:r>
              <a:rPr lang="en-US" altLang="zh-CN"/>
              <a:t>Serialize</a:t>
            </a:r>
            <a:endParaRPr lang="en-US" altLang="zh-CN"/>
          </a:p>
          <a:p>
            <a:pPr lvl="1"/>
            <a:r>
              <a:rPr lang="en-US" altLang="zh-CN" sz="2000"/>
              <a:t>default: json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 Data Between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Parent -&gt; child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0"/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this.$emit(“msg”)</a:t>
            </a:r>
            <a:endParaRPr lang="en-US" altLang="zh-CN"/>
          </a:p>
          <a:p>
            <a:pPr lvl="1"/>
            <a:r>
              <a:rPr lang="en-US" altLang="zh-CN"/>
              <a:t>@msg='method'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 storage</a:t>
            </a:r>
            <a:endParaRPr lang="en-US" altLang="zh-CN"/>
          </a:p>
          <a:p>
            <a:pPr lvl="1"/>
            <a:r>
              <a:rPr lang="en-US" altLang="zh-CN" sz="2000"/>
              <a:t>sessionStorage.setItem(key, value)</a:t>
            </a:r>
            <a:endParaRPr lang="en-US" altLang="zh-CN" sz="2000"/>
          </a:p>
          <a:p>
            <a:pPr lvl="1"/>
            <a:r>
              <a:rPr lang="en-US" altLang="zh-CN" sz="2000"/>
              <a:t>sessionStorage.getItem(key)</a:t>
            </a:r>
            <a:endParaRPr lang="en-US" altLang="zh-CN"/>
          </a:p>
          <a:p>
            <a:r>
              <a:rPr lang="en-US" altLang="zh-CN"/>
              <a:t>Local storage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localStorage.setItem(key, value)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</a:t>
            </a:r>
            <a:r>
              <a:rPr lang="en-US" altLang="zh-CN">
                <a:sym typeface="+mn-ea"/>
              </a:rPr>
              <a:t>.getItem(key)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Load External 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https://www.npmjs.com/package/vue-plugin-load-script</a:t>
            </a:r>
            <a:endParaRPr lang="zh-CN" altLang="en-US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LoadScript from 'vue-plugin-load-script'</a:t>
            </a:r>
            <a:endParaRPr lang="en-US" altLang="zh-CN" sz="1800"/>
          </a:p>
          <a:p>
            <a:pPr lvl="2"/>
            <a:r>
              <a:rPr lang="en-US" altLang="zh-CN"/>
              <a:t>Vue.use(LoadScript);</a:t>
            </a:r>
            <a:endParaRPr lang="en-US" altLang="zh-CN"/>
          </a:p>
          <a:p>
            <a:pPr lvl="2"/>
            <a:r>
              <a:rPr lang="en-US" altLang="zh-CN"/>
              <a:t>this.$loadScript("/js/jquery-2.2.4.min.js").then(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.catch(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this.$loadScript("https://maps.googleapis.com/maps/api/js")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https://blog.csdn.net/dengzy926/article/details/105397730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UI Framework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https://vuetifyjs.com/en/</a:t>
            </a:r>
            <a:endParaRPr lang="en-US" altLang="zh-CN"/>
          </a:p>
          <a:p>
            <a:pPr lvl="0"/>
            <a:r>
              <a:rPr lang="en-US" altLang="zh-CN"/>
              <a:t>BootstrapVue</a:t>
            </a:r>
            <a:endParaRPr lang="en-US" altLang="zh-CN"/>
          </a:p>
          <a:p>
            <a:pPr lvl="1"/>
            <a:r>
              <a:rPr lang="en-US" altLang="zh-CN"/>
              <a:t>https://bootstrap-vue.org/</a:t>
            </a:r>
            <a:endParaRPr lang="en-US" altLang="zh-CN"/>
          </a:p>
          <a:p>
            <a:pPr lvl="1"/>
            <a:r>
              <a:rPr lang="en-US" altLang="zh-CN"/>
              <a:t>https://github.com/bootstrap-vue/bootstrap-vue</a:t>
            </a:r>
            <a:endParaRPr lang="en-US" altLang="zh-CN"/>
          </a:p>
          <a:p>
            <a:pPr lvl="0"/>
            <a:r>
              <a:rPr lang="en-US" altLang="zh-CN"/>
              <a:t>Buefy</a:t>
            </a:r>
            <a:endParaRPr lang="en-US" altLang="zh-CN"/>
          </a:p>
          <a:p>
            <a:pPr lvl="0"/>
            <a:r>
              <a:rPr lang="en-US" altLang="zh-CN"/>
              <a:t>Quasar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https://element.eleme.cn/#/zh-CN</a:t>
            </a:r>
            <a:endParaRPr lang="zh-CN" altLang="en-US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 element-ui -S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all</a:t>
            </a:r>
            <a:endParaRPr lang="en-US" altLang="zh-CN"/>
          </a:p>
          <a:p>
            <a:pPr lvl="1"/>
            <a:r>
              <a:rPr lang="en-US" altLang="zh-CN"/>
              <a:t>Import on demand</a:t>
            </a:r>
            <a:endParaRPr lang="en-US" altLang="zh-CN"/>
          </a:p>
          <a:p>
            <a:pPr lvl="2"/>
            <a:r>
              <a:rPr lang="en-US" altLang="zh-CN"/>
              <a:t>npm i babel-plugin-component -D</a:t>
            </a:r>
            <a:endParaRPr lang="en-US" altLang="zh-CN"/>
          </a:p>
          <a:p>
            <a:pPr lvl="2"/>
            <a:r>
              <a:rPr lang="en-US" altLang="zh-CN"/>
              <a:t>npm install babel-cli babel-preset-es2015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$msgbox(options)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$alert(message,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$confirm(message,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$prompt(message, title, options)	// prompt input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 Awesome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9385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https://fontawesome.com/icons?d=gallery&amp;m=free</a:t>
            </a:r>
            <a:endParaRPr lang="en-US" altLang="zh-CN"/>
          </a:p>
          <a:p>
            <a:pPr lvl="1"/>
            <a:r>
              <a:rPr lang="en-US" altLang="zh-CN"/>
              <a:t>https://github.com/FortAwesome/vue-fontawesome</a:t>
            </a:r>
            <a:endParaRPr lang="en-US" altLang="zh-CN"/>
          </a:p>
          <a:p>
            <a:pPr lvl="1"/>
            <a:r>
              <a:rPr lang="en-US" altLang="zh-CN"/>
              <a:t>https://blog.logrocket.com/full-guide-to-using-font-awesome-icons-in-vue-js-apps-5574c74d9b2d/</a:t>
            </a:r>
            <a:endParaRPr lang="en-US" altLang="zh-CN"/>
          </a:p>
          <a:p>
            <a:pPr lvl="0"/>
            <a:r>
              <a:rPr lang="en-US" altLang="zh-CN"/>
              <a:t>Icon library</a:t>
            </a:r>
            <a:endParaRPr lang="en-US" altLang="zh-CN"/>
          </a:p>
          <a:p>
            <a:pPr lvl="1"/>
            <a:r>
              <a:rPr lang="en-US" altLang="zh-CN"/>
              <a:t>solid (fas), regular (far), light (fal), brands (fab)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&lt;link href="https://cdnjs.cloudflare.com/ajax/libs/font-awesome/5.11.2/css/all.min.css" rel="stylesheet" type="text/css"&gt;</a:t>
            </a:r>
            <a:endParaRPr lang="en-US" altLang="zh-CN"/>
          </a:p>
          <a:p>
            <a:pPr lvl="0"/>
            <a:r>
              <a:rPr lang="en-US" altLang="zh-CN"/>
              <a:t>Vue-fontawesome</a:t>
            </a:r>
            <a:endParaRPr lang="en-US" altLang="zh-CN"/>
          </a:p>
          <a:p>
            <a:pPr lvl="1"/>
            <a:r>
              <a:rPr lang="en-US" altLang="zh-CN"/>
              <a:t>npm install --save @fortawesome/fontawesome-svg-core  @fortawesome/free-solid-svg-icons</a:t>
            </a:r>
            <a:r>
              <a:rPr lang="en-US" altLang="zh-CN">
                <a:sym typeface="+mn-ea"/>
              </a:rPr>
              <a:t> @fortawesome/free-regular-svg-icons </a:t>
            </a:r>
            <a:r>
              <a:rPr lang="en-US" altLang="zh-CN"/>
              <a:t>@fortawesome/vue-fontawesome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{ library } from '@fortawesome/fontawesome-svg-core'</a:t>
            </a:r>
            <a:endParaRPr lang="en-US" altLang="zh-CN"/>
          </a:p>
          <a:p>
            <a:pPr lvl="2"/>
            <a:r>
              <a:rPr lang="en-US" altLang="zh-CN"/>
              <a:t>import { faCoffee } from '@fortawesome/free-solid-svg-icons'</a:t>
            </a:r>
            <a:endParaRPr lang="en-US" altLang="zh-CN"/>
          </a:p>
          <a:p>
            <a:pPr lvl="2"/>
            <a:r>
              <a:rPr lang="en-US" altLang="zh-CN"/>
              <a:t>import { FontAwesomeIcon } from '@fortawesome/vue-fontawesome'</a:t>
            </a:r>
            <a:endParaRPr lang="en-US" altLang="zh-CN"/>
          </a:p>
          <a:p>
            <a:pPr lvl="2"/>
            <a:r>
              <a:rPr lang="en-US" altLang="zh-CN"/>
              <a:t>library.add(faCoffee)</a:t>
            </a:r>
            <a:endParaRPr lang="en-US" altLang="zh-CN"/>
          </a:p>
          <a:p>
            <a:pPr lvl="2"/>
            <a:r>
              <a:rPr lang="en-US" altLang="zh-CN"/>
              <a:t>Vue.component('font-awesome-icon', FontAwesomeIcon)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vue-ellipse-progress</a:t>
            </a:r>
            <a:endParaRPr lang="zh-CN" altLang="en-US"/>
          </a:p>
          <a:p>
            <a:pPr lvl="1"/>
            <a:r>
              <a:rPr lang="zh-CN" altLang="en-US"/>
              <a:t>https://github.com/setaman/vue-ellipse-progress</a:t>
            </a:r>
            <a:endParaRPr lang="zh-CN" altLang="en-US"/>
          </a:p>
          <a:p>
            <a:pPr lvl="1"/>
            <a:r>
              <a:rPr lang="zh-CN" altLang="en-US"/>
              <a:t>npm i </a:t>
            </a:r>
            <a:r>
              <a:rPr lang="en-US" altLang="zh-CN"/>
              <a:t>-S </a:t>
            </a:r>
            <a:r>
              <a:rPr lang="zh-CN" altLang="en-US"/>
              <a:t>vue-ellipse-progress</a:t>
            </a:r>
            <a:endParaRPr lang="zh-CN" altLang="en-US"/>
          </a:p>
          <a:p>
            <a:pPr lvl="0"/>
            <a:r>
              <a:rPr lang="en-US" altLang="zh-CN"/>
              <a:t>vue-progressbar</a:t>
            </a:r>
            <a:endParaRPr lang="en-US" altLang="zh-CN"/>
          </a:p>
          <a:p>
            <a:pPr lvl="1"/>
            <a:r>
              <a:rPr lang="en-US" altLang="zh-CN"/>
              <a:t>https://github.com/hilongjw/vue-progressbar</a:t>
            </a:r>
            <a:endParaRPr lang="en-US" altLang="zh-CN"/>
          </a:p>
          <a:p>
            <a:pPr lvl="1"/>
            <a:r>
              <a:rPr lang="en-US" altLang="zh-CN"/>
              <a:t>npm i vue-progressbar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https://deb.nodesource.com/setup_12.x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40425" cy="4549140"/>
          </a:xfrm>
        </p:spPr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62140" y="1721485"/>
            <a:ext cx="4784725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Drop console when release:</a:t>
            </a:r>
            <a:endParaRPr lang="en-US" altLang="zh-CN"/>
          </a:p>
          <a:p>
            <a:r>
              <a:rPr lang="en-US" altLang="zh-CN"/>
              <a:t>build/webpack.prod.conf.js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new UglifyJsPlugin({</a:t>
            </a:r>
            <a:endParaRPr lang="en-US" altLang="zh-CN"/>
          </a:p>
          <a:p>
            <a:r>
              <a:rPr lang="en-US" altLang="zh-CN"/>
              <a:t>  		uglifyOptions: {</a:t>
            </a:r>
            <a:endParaRPr lang="en-US" altLang="zh-CN"/>
          </a:p>
          <a:p>
            <a:r>
              <a:rPr lang="en-US" altLang="zh-CN"/>
              <a:t>    	compress: {</a:t>
            </a:r>
            <a:endParaRPr lang="en-US" altLang="zh-CN"/>
          </a:p>
          <a:p>
            <a:r>
              <a:rPr lang="en-US" altLang="zh-CN"/>
              <a:t>      	warnings: false,</a:t>
            </a:r>
            <a:endParaRPr lang="en-US" altLang="zh-CN"/>
          </a:p>
          <a:p>
            <a:r>
              <a:rPr lang="en-US" altLang="zh-CN"/>
              <a:t>      	drop_debugger: true, </a:t>
            </a:r>
            <a:endParaRPr lang="en-US" altLang="zh-CN"/>
          </a:p>
          <a:p>
            <a:r>
              <a:rPr lang="en-US" altLang="zh-CN"/>
              <a:t>      	drop_console: true // 打包之后关闭console.log</a:t>
            </a:r>
            <a:endParaRPr lang="en-US" altLang="zh-CN"/>
          </a:p>
          <a:p>
            <a:r>
              <a:rPr lang="en-US" altLang="zh-CN"/>
              <a:t>   	 }</a:t>
            </a:r>
            <a:endParaRPr lang="en-US" altLang="zh-CN"/>
          </a:p>
          <a:p>
            <a:r>
              <a:rPr lang="en-US" altLang="zh-CN"/>
              <a:t>  	},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/>
              <a:t>webpack.prod.conf.js</a:t>
            </a:r>
            <a:endParaRPr lang="en-US" altLang="zh-CN"/>
          </a:p>
          <a:p>
            <a:pPr lvl="1"/>
            <a:r>
              <a:rPr lang="en-US" altLang="zh-CN" sz="2000"/>
              <a:t>drop_debugger</a:t>
            </a:r>
            <a:endParaRPr lang="en-US" altLang="zh-CN" sz="2000"/>
          </a:p>
          <a:p>
            <a:pPr lvl="1"/>
            <a:r>
              <a:rPr lang="en-US" altLang="zh-CN" sz="2000"/>
              <a:t>drop_console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git clone </a:t>
            </a:r>
            <a:r>
              <a:rPr lang="zh-CN" altLang="en-US">
                <a:sym typeface="+mn-ea"/>
              </a:rPr>
              <a:t>https://github.com/vuejs/vue-devtools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cd vue-devtools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cnpm install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npm run build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open chrome://extensions/ in Chrome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开发者模式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Select vue-devtools/shells/chrome folder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 vue debug page (localhost:8080)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F12, Vue tab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914775"/>
            <a:ext cx="1704975" cy="390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4d037d77-00c1-412e-a2bd-1ef68d8f08b5}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7549</Words>
  <Application>WPS 演示</Application>
  <PresentationFormat>宽屏</PresentationFormat>
  <Paragraphs>482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Vue Notes</vt:lpstr>
      <vt:lpstr>PowerPoint 演示文稿</vt:lpstr>
      <vt:lpstr>Introdution</vt:lpstr>
      <vt:lpstr>Install</vt:lpstr>
      <vt:lpstr>Config</vt:lpstr>
      <vt:lpstr>Debug</vt:lpstr>
      <vt:lpstr>Binding</vt:lpstr>
      <vt:lpstr>Directives</vt:lpstr>
      <vt:lpstr>Component</vt:lpstr>
      <vt:lpstr>Lifecycle Hooks</vt:lpstr>
      <vt:lpstr>Props</vt:lpstr>
      <vt:lpstr>Additional Tools &amp; Plugins</vt:lpstr>
      <vt:lpstr>Single Page Application</vt:lpstr>
      <vt:lpstr>Vue Router</vt:lpstr>
      <vt:lpstr>Vue-i18n</vt:lpstr>
      <vt:lpstr>Axios</vt:lpstr>
      <vt:lpstr>Share Data Between Components</vt:lpstr>
      <vt:lpstr>Window</vt:lpstr>
      <vt:lpstr>Storage</vt:lpstr>
      <vt:lpstr>Load External JS</vt:lpstr>
      <vt:lpstr>Plugin</vt:lpstr>
      <vt:lpstr>Module System</vt:lpstr>
      <vt:lpstr>Issues and Solutions</vt:lpstr>
      <vt:lpstr>Add Baidu Tongji</vt:lpstr>
      <vt:lpstr>SEO</vt:lpstr>
      <vt:lpstr>PowerPoint 演示文稿</vt:lpstr>
      <vt:lpstr>PowerPoint 演示文稿</vt:lpstr>
      <vt:lpstr>Element UI</vt:lpstr>
      <vt:lpstr>Font Awesome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257</cp:revision>
  <dcterms:created xsi:type="dcterms:W3CDTF">2019-08-16T01:48:00Z</dcterms:created>
  <dcterms:modified xsi:type="dcterms:W3CDTF">2020-11-02T05:44:31Z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