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69" r:id="rId5"/>
    <p:sldId id="281" r:id="rId6"/>
    <p:sldId id="264" r:id="rId7"/>
    <p:sldId id="275" r:id="rId8"/>
    <p:sldId id="276" r:id="rId9"/>
    <p:sldId id="261" r:id="rId10"/>
    <p:sldId id="259" r:id="rId11"/>
    <p:sldId id="260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Favicon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Generation</a:t>
            </a:r>
            <a:endParaRPr lang="en-US" altLang="zh-CN"/>
          </a:p>
          <a:p>
            <a:pPr lvl="1"/>
            <a:r>
              <a:rPr lang="en-US" altLang="zh-CN"/>
              <a:t>https://favicon.io/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Add to html</a:t>
            </a:r>
            <a:endParaRPr lang="en-US" altLang="zh-CN"/>
          </a:p>
          <a:p>
            <a:pPr lvl="2"/>
            <a:r>
              <a:rPr lang="en-US" altLang="zh-CN"/>
              <a:t>&lt;link rel="apple-touch-icon" sizes="180x180" href="/apple-touch-icon.png"&gt;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sizes="32x32" href="/favicon-32x32.png"&gt;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sizes="16x16" href="/favicon-16x16.png"&gt;</a:t>
            </a:r>
            <a:endParaRPr lang="en-US" altLang="zh-CN"/>
          </a:p>
          <a:p>
            <a:pPr lvl="2"/>
            <a:r>
              <a:rPr lang="en-US" altLang="zh-CN"/>
              <a:t>&lt;link rel="manifest" href="/site.webmanifest"&gt;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Errors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net::ERR_CONNECTION_RESET</a:t>
            </a:r>
            <a:endParaRPr lang="zh-CN" altLang="en-US"/>
          </a:p>
          <a:p>
            <a:pPr lvl="1"/>
            <a:r>
              <a:rPr lang="en-US" altLang="zh-CN"/>
              <a:t>Maybe setting of max upload file size</a:t>
            </a:r>
            <a:endParaRPr lang="en-US" altLang="zh-CN"/>
          </a:p>
          <a:p>
            <a:pPr lvl="2"/>
            <a:r>
              <a:rPr lang="en-US" altLang="zh-CN"/>
              <a:t>e.g. nginx/sites-enabled/flask-project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77855" cy="449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4418330"/>
                <a:gridCol w="42068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-r (--range) {start}-{end}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byte 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--range 0-99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Remove Unused 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1e735b3f-35b7-4e21-9007-a310f3ead156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3326</Words>
  <Application>WPS 演示</Application>
  <PresentationFormat>宽屏</PresentationFormat>
  <Paragraphs>194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PowerPoint 演示文稿</vt:lpstr>
      <vt:lpstr>Website Check List</vt:lpstr>
      <vt:lpstr>Backend API Testing Using Curl</vt:lpstr>
      <vt:lpstr>Web Server for Development</vt:lpstr>
      <vt:lpstr>Remove Unused CSS</vt:lpstr>
      <vt:lpstr>Resolution Adaptation Test</vt:lpstr>
      <vt:lpstr>Browser Compatibility Test</vt:lpstr>
      <vt:lpstr>Favicon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71</cp:revision>
  <dcterms:created xsi:type="dcterms:W3CDTF">2019-06-19T02:08:00Z</dcterms:created>
  <dcterms:modified xsi:type="dcterms:W3CDTF">2020-09-17T04:54:15Z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