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63" r:id="rId5"/>
    <p:sldId id="257" r:id="rId6"/>
    <p:sldId id="258" r:id="rId7"/>
    <p:sldId id="260" r:id="rId8"/>
    <p:sldId id="259" r:id="rId9"/>
    <p:sldId id="262" r:id="rId10"/>
    <p:sldId id="264" r:id="rId11"/>
    <p:sldId id="272" r:id="rId12"/>
    <p:sldId id="275" r:id="rId13"/>
    <p:sldId id="271" r:id="rId14"/>
    <p:sldId id="27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8/31/2019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http://containertutorials.com/docker-compose/nginx-flask-postgresql.html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/>
              <a:t>from flask import request</a:t>
            </a:r>
            <a:endParaRPr lang="en-US" altLang="zh-CN"/>
          </a:p>
          <a:p>
            <a:pPr lvl="1"/>
            <a:r>
              <a:rPr lang="en-US" altLang="zh-CN"/>
              <a:t>request.method</a:t>
            </a:r>
            <a:endParaRPr lang="en-US" altLang="zh-CN"/>
          </a:p>
          <a:p>
            <a:pPr lvl="1"/>
            <a:r>
              <a:rPr lang="en-US" altLang="zh-CN"/>
              <a:t>request.path</a:t>
            </a:r>
            <a:endParaRPr lang="en-US" altLang="zh-CN"/>
          </a:p>
          <a:p>
            <a:pPr lvl="1"/>
            <a:r>
              <a:rPr lang="en-US" altLang="zh-CN"/>
              <a:t>GET: request.args.get('username')</a:t>
            </a:r>
            <a:endParaRPr lang="en-US" altLang="zh-CN"/>
          </a:p>
          <a:p>
            <a:pPr lvl="1"/>
            <a:r>
              <a:rPr lang="en-US" altLang="zh-CN"/>
              <a:t>POST: request.form.get('username')</a:t>
            </a:r>
            <a:endParaRPr lang="en-US" altLang="zh-CN"/>
          </a:p>
          <a:p>
            <a:pPr lvl="0"/>
            <a:r>
              <a:rPr lang="en-US" altLang="zh-CN"/>
              <a:t>Upload</a:t>
            </a:r>
            <a:endParaRPr lang="en-US" altLang="zh-CN"/>
          </a:p>
          <a:p>
            <a:pPr lvl="1"/>
            <a:r>
              <a:rPr lang="en-US" altLang="zh-CN" sz="2000"/>
              <a:t>f = request.files['the_file']</a:t>
            </a:r>
            <a:endParaRPr lang="en-US" altLang="zh-CN" sz="2000"/>
          </a:p>
          <a:p>
            <a:pPr lvl="1"/>
            <a:r>
              <a:rPr lang="en-US" altLang="zh-CN" sz="2000"/>
              <a:t>f.save('uploaded.file')</a:t>
            </a:r>
            <a:endParaRPr lang="en-US" altLang="zh-CN" sz="2000"/>
          </a:p>
          <a:p>
            <a:pPr lvl="0"/>
            <a:r>
              <a:rPr lang="en-US" altLang="zh-CN" sz="2400"/>
              <a:t>Cookie</a:t>
            </a:r>
            <a:endParaRPr lang="en-US" altLang="zh-CN" sz="2400"/>
          </a:p>
          <a:p>
            <a:pPr lvl="1"/>
            <a:r>
              <a:rPr lang="en-US" altLang="zh-CN" sz="2000"/>
              <a:t>request.cookies.get('username')</a:t>
            </a:r>
            <a:endParaRPr lang="en-US" altLang="zh-CN" sz="2000"/>
          </a:p>
          <a:p>
            <a:pPr lvl="1"/>
            <a:r>
              <a:rPr lang="en-US" altLang="zh-CN" sz="2000"/>
              <a:t>resp = make_response(render_template(...))</a:t>
            </a:r>
            <a:endParaRPr lang="en-US" altLang="zh-CN" sz="2000"/>
          </a:p>
          <a:p>
            <a:pPr lvl="1"/>
            <a:r>
              <a:rPr lang="en-US" altLang="zh-CN" sz="2000"/>
              <a:t>resp.set_cookie('username', 'un1')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en-US" altLang="zh-CN"/>
              <a:t>app.secret_key = 'AAA'</a:t>
            </a:r>
            <a:endParaRPr lang="en-US" altLang="zh-CN"/>
          </a:p>
          <a:p>
            <a:pPr lvl="1"/>
            <a:r>
              <a:rPr lang="en-US" altLang="zh-CN"/>
              <a:t>session['username'] = 'un1'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演示</Application>
  <PresentationFormat>宽屏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Request</vt:lpstr>
      <vt:lpstr>Response</vt:lpstr>
      <vt:lpstr>Render Template</vt:lpstr>
      <vt:lpstr>Web Forms</vt:lpstr>
      <vt:lpstr>Deploy</vt:lpstr>
      <vt:lpstr>Deploy (Docker)</vt:lpstr>
      <vt:lpstr>Deploy (Docker 2)</vt:lpstr>
      <vt:lpstr>Static Files</vt:lpstr>
      <vt:lpstr>PowerPoint 演示文稿</vt:lpstr>
      <vt:lpstr>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123</cp:revision>
  <dcterms:created xsi:type="dcterms:W3CDTF">2019-06-19T02:08:00Z</dcterms:created>
  <dcterms:modified xsi:type="dcterms:W3CDTF">2020-02-01T11:10:47Z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