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314" r:id="rId4"/>
    <p:sldId id="325" r:id="rId5"/>
    <p:sldId id="284" r:id="rId6"/>
    <p:sldId id="323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PowerPoint 演示文稿</vt:lpstr>
      <vt:lpstr>Web Server Architecture</vt:lpstr>
      <vt:lpstr>Nginx</vt:lpstr>
      <vt:lpstr>Apache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212</cp:revision>
  <dcterms:created xsi:type="dcterms:W3CDTF">2015-05-05T08:02:00Z</dcterms:created>
  <dcterms:modified xsi:type="dcterms:W3CDTF">2020-02-01T10:09:08Z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