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11/25/2020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apt-cache search pkg-name-part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69060" y="2567940"/>
            <a:ext cx="9256395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369060" y="4693285"/>
            <a:ext cx="9256395" cy="193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45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0"/>
                <a:gridCol w="3817620"/>
                <a:gridCol w="24752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fetch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Fetch updates from server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git branch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List branches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checkout {master/branch_name}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Switch to a branch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checkout -b {new_branch_name}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Create a new branch and switch to it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merge {branch_name}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Merge a branch to master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log --name-status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Show file status in log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diff HEAD@{1} filename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Diff with previous version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diff master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Diff current branch with master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submodule add https://github.com/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 submodule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submodule update --init --recursive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Pull submodules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submodule update --recursive --remote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Update to latest tips of remote branch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 mv oldname newname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Rename a file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549140"/>
          </a:xfrm>
        </p:spPr>
        <p:txBody>
          <a:bodyPr/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/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git rm large_file</a:t>
            </a:r>
            <a:endParaRPr lang="en-US" altLang="zh-CN" sz="1200"/>
          </a:p>
          <a:p>
            <a:pPr lvl="2"/>
            <a:r>
              <a:rPr lang="en-US" altLang="zh-CN" sz="1200"/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 + YouCompleteMe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Refers</a:t>
            </a:r>
            <a:endParaRPr lang="en-US" altLang="zh-CN"/>
          </a:p>
          <a:p>
            <a:pPr lvl="1"/>
            <a:r>
              <a:rPr lang="en-US" altLang="zh-CN"/>
              <a:t>https://github.com/ycm-core/YouCompleteMe</a:t>
            </a:r>
            <a:endParaRPr lang="en-US" altLang="zh-CN"/>
          </a:p>
          <a:p>
            <a:pPr lvl="0"/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apt install build-essential cmake vim python3-dev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UNIT_TABLE_BEAUTIFY" val="smartTable{48e3528c-8aea-40e3-bee9-4782602d0bb5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UNIT_TABLE_BEAUTIFY" val="smartTable{c84166d6-b92f-4771-9f73-5aa7e5d6f67b}"/>
  <p:tag name="TABLE_ENDDRAG_ORIGIN_RECT" val="828*388"/>
  <p:tag name="TABLE_ENDDRAG_RECT" val="67*87*828*388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UNIT_TABLE_BEAUTIFY" val="smartTable{1c9fd758-9712-4dea-bfb8-56780a6bfae1}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5786</Words>
  <Application>WPS 演示</Application>
  <PresentationFormat>宽屏</PresentationFormat>
  <Paragraphs>315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Chinese Fonts</vt:lpstr>
      <vt:lpstr>Bash - Input Parameters</vt:lpstr>
      <vt:lpstr>Bash - String Operations</vt:lpstr>
      <vt:lpstr>Bash - Statements</vt:lpstr>
      <vt:lpstr>Base64 Encoding/Decoding</vt:lpstr>
      <vt:lpstr>System Info</vt:lpstr>
      <vt:lpstr>Admin</vt:lpstr>
      <vt:lpstr>Swap</vt:lpstr>
      <vt:lpstr>Apt</vt:lpstr>
      <vt:lpstr>3D Support</vt:lpstr>
      <vt:lpstr>Git Workflow</vt:lpstr>
      <vt:lpstr>Git Commands</vt:lpstr>
      <vt:lpstr>Git FAQ</vt:lpstr>
      <vt:lpstr>Vim + YouCompleteMe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149</cp:revision>
  <dcterms:created xsi:type="dcterms:W3CDTF">2019-06-19T02:08:00Z</dcterms:created>
  <dcterms:modified xsi:type="dcterms:W3CDTF">2020-12-04T11:39:07Z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