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8" r:id="rId5"/>
    <p:sldId id="257" r:id="rId6"/>
    <p:sldId id="261" r:id="rId7"/>
    <p:sldId id="265" r:id="rId8"/>
    <p:sldId id="263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9756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5/2/2020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  <a:p>
            <a:r>
              <a:rPr lang="zh-CN" altLang="en-US"/>
              <a:t>https://medium.com/@japheth.yates/the-complete-wsl2-gui-setup-2582828f4577</a:t>
            </a:r>
            <a:endParaRPr lang="zh-CN" altLang="en-US"/>
          </a:p>
          <a:p>
            <a:r>
              <a:rPr lang="zh-CN" altLang="en-US"/>
              <a:t>https://github.com/lackovic/notes/tree/master/Windows/Windows%20Subsystem%20for%20Linux#use-chromedriver-in-wsl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87595"/>
          </a:xfrm>
        </p:spPr>
        <p:txBody>
          <a:bodyPr>
            <a:normAutofit fontScale="70000"/>
          </a:bodyPr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1"/>
            <a:r>
              <a:rPr lang="en-US" altLang="zh-CN"/>
              <a:t>Run “wsl -l -v” to determine version 1/2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  <a:p>
            <a:pPr lvl="0"/>
            <a:r>
              <a:rPr lang="en-US" altLang="zh-CN"/>
              <a:t>Upgrade to WSL2</a:t>
            </a:r>
            <a:endParaRPr lang="en-US" altLang="zh-CN"/>
          </a:p>
          <a:p>
            <a:pPr lvl="1"/>
            <a:r>
              <a:rPr lang="en-US" altLang="zh-CN"/>
              <a:t>https://aka.ms/wsl2-install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https://aka.ms/wsl2kernel</a:t>
            </a:r>
            <a:endParaRPr lang="en-US" altLang="zh-CN"/>
          </a:p>
          <a:p>
            <a:pPr lvl="1"/>
            <a:r>
              <a:rPr lang="en-US" altLang="zh-CN"/>
              <a:t>https://docs.microsoft.com/en-gb/windows/wsl/wsl2-kernel</a:t>
            </a:r>
            <a:endParaRPr lang="en-US" altLang="zh-CN"/>
          </a:p>
          <a:p>
            <a:pPr lvl="1"/>
            <a:r>
              <a:rPr lang="en-US" altLang="zh-CN"/>
              <a:t>wsl --set-version {Ubuntu-16.04} 2</a:t>
            </a:r>
            <a:endParaRPr lang="en-US" altLang="zh-CN"/>
          </a:p>
          <a:p>
            <a:pPr lvl="1"/>
            <a:r>
              <a:rPr lang="en-US" altLang="zh-CN"/>
              <a:t>wsl --set-default-version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79310" cy="525272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Install VcXsrv</a:t>
            </a:r>
            <a:endParaRPr lang="en-US" altLang="zh-CN"/>
          </a:p>
          <a:p>
            <a:pPr lvl="2"/>
            <a:r>
              <a:rPr lang="en-US" altLang="zh-CN"/>
              <a:t>Change property of vcxsrv.exe</a:t>
            </a:r>
            <a:endParaRPr lang="en-US" altLang="zh-CN"/>
          </a:p>
          <a:p>
            <a:pPr lvl="3"/>
            <a:r>
              <a:rPr lang="en-US" altLang="zh-CN" sz="1600"/>
              <a:t>Compatibility -&gt; Change high DPI settings, check “Override high DPI scaling behavior”, select App</a:t>
            </a:r>
            <a:endParaRPr lang="en-US" altLang="zh-CN" sz="1600"/>
          </a:p>
          <a:p>
            <a:pPr lvl="2"/>
            <a:r>
              <a:rPr lang="en-US" altLang="zh-CN"/>
              <a:t>Control Panel\System and Security\Windows Defender Firewall\Allowed apps</a:t>
            </a:r>
            <a:endParaRPr lang="en-US" altLang="zh-CN"/>
          </a:p>
          <a:p>
            <a:pPr lvl="3"/>
            <a:r>
              <a:rPr lang="en-US" altLang="zh-CN" sz="1600"/>
              <a:t>Select VcXsrv windows xserver, Check both Private and Public checkboxes</a:t>
            </a:r>
            <a:endParaRPr lang="en-US" altLang="zh-CN"/>
          </a:p>
          <a:p>
            <a:pPr lvl="2"/>
            <a:r>
              <a:rPr lang="en-US" altLang="zh-CN"/>
              <a:t>Launch VcXsrv with “disable access control”</a:t>
            </a:r>
            <a:endParaRPr lang="en-US" altLang="zh-CN"/>
          </a:p>
          <a:p>
            <a:pPr lvl="2"/>
            <a:r>
              <a:rPr lang="en-US" altLang="zh-CN"/>
              <a:t>Download config.xlaunch</a:t>
            </a:r>
            <a:endParaRPr lang="en-US" altLang="zh-CN"/>
          </a:p>
          <a:p>
            <a:pPr lvl="3"/>
            <a:r>
              <a:rPr lang="en-US" altLang="zh-CN"/>
              <a:t>f</a:t>
            </a:r>
            <a:r>
              <a:rPr lang="en-US" altLang="zh-CN" sz="1600"/>
              <a:t>rom https://github.com/lackovic/notes/blob/master/Windows/Windows%20Subsystem%20for%20Linux/config.xlaunch to your file system (save it in %AppData%\Microsoft\Windows\Start Menu\Programs\Startup if you want to make XLaunch automatically run at startup) and double click on it to run XLaunch</a:t>
            </a:r>
            <a:endParaRPr lang="en-US" altLang="zh-CN" sz="1600"/>
          </a:p>
          <a:p>
            <a:pPr lvl="1"/>
            <a:r>
              <a:rPr lang="en-US" altLang="zh-CN"/>
              <a:t>WSL</a:t>
            </a:r>
            <a:endParaRPr lang="en-US" altLang="zh-CN"/>
          </a:p>
          <a:p>
            <a:pPr lvl="2"/>
            <a:r>
              <a:rPr lang="en-US" altLang="zh-CN"/>
              <a:t>Add to ~/.profile</a:t>
            </a:r>
            <a:endParaRPr lang="en-US" altLang="zh-CN"/>
          </a:p>
          <a:p>
            <a:pPr lvl="3"/>
            <a:r>
              <a:rPr lang="en-US" altLang="zh-CN" sz="1600"/>
              <a:t>export DISPLAY=${DISPLAY:-$(grep -Po '(?&lt;=nameserver ).*' /etc/resolv.conf):0}</a:t>
            </a:r>
            <a:endParaRPr lang="en-US" altLang="zh-CN" sz="1600"/>
          </a:p>
          <a:p>
            <a:pPr lvl="3"/>
            <a:r>
              <a:rPr lang="en-US" altLang="zh-CN" sz="1600"/>
              <a:t>export LIBGL_ALWAYS_INDIRECT=1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824865"/>
            <a:ext cx="4043680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 in WSL2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787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https://skeptric.com/wsl2-xserver/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Allow WSL access via Windows Firefall</a:t>
            </a:r>
            <a:endParaRPr lang="en-US" altLang="zh-CN"/>
          </a:p>
          <a:p>
            <a:pPr lvl="1"/>
            <a:r>
              <a:rPr lang="en-US" altLang="zh-CN"/>
              <a:t>Enable public access from an X11 server when starting VcXsrv</a:t>
            </a:r>
            <a:endParaRPr lang="en-US" altLang="zh-CN"/>
          </a:p>
          <a:p>
            <a:pPr lvl="1"/>
            <a:r>
              <a:rPr lang="en-US" altLang="zh-CN"/>
              <a:t>Configure .bashrc</a:t>
            </a:r>
            <a:endParaRPr lang="en-US" altLang="zh-CN"/>
          </a:p>
          <a:p>
            <a:pPr lvl="2"/>
            <a:r>
              <a:rPr lang="en-US" altLang="zh-CN"/>
              <a:t>export DISPLAY=$(awk '/nameserver / {print $2; exit}' /etc/resolv.conf 2&gt;/dev/null):0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025525"/>
            <a:ext cx="29241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1025525"/>
            <a:ext cx="23907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4522470"/>
            <a:ext cx="4263390" cy="203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0" y="2460625"/>
            <a:ext cx="2734310" cy="277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4521200"/>
            <a:ext cx="2959100" cy="2336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WSL files in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Explorer, input “\\wsl$”</a:t>
            </a:r>
            <a:endParaRPr lang="en-US" altLang="zh-CN"/>
          </a:p>
          <a:p>
            <a:r>
              <a:rPr lang="en-US" altLang="zh-CN"/>
              <a:t>In WSL, input “explorer.exe .”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WPS 演示</Application>
  <PresentationFormat>宽屏</PresentationFormat>
  <Paragraphs>69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References</vt:lpstr>
      <vt:lpstr>Install</vt:lpstr>
      <vt:lpstr>Run GUI Apps</vt:lpstr>
      <vt:lpstr>PowerPoint 演示文稿</vt:lpstr>
      <vt:lpstr>Access WSL files in Windows</vt:lpstr>
      <vt:lpstr>GPU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78</cp:revision>
  <dcterms:created xsi:type="dcterms:W3CDTF">2019-06-19T02:08:00Z</dcterms:created>
  <dcterms:modified xsi:type="dcterms:W3CDTF">2020-11-09T11:01:39Z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