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258" r:id="rId14"/>
    <p:sldId id="313" r:id="rId15"/>
    <p:sldId id="280" r:id="rId16"/>
    <p:sldId id="260" r:id="rId17"/>
    <p:sldId id="262" r:id="rId18"/>
    <p:sldId id="265" r:id="rId19"/>
    <p:sldId id="309" r:id="rId20"/>
    <p:sldId id="311" r:id="rId21"/>
    <p:sldId id="31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6.png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410200"/>
          </a:xfrm>
        </p:spPr>
        <p:txBody>
          <a:bodyPr>
            <a:normAutofit fontScale="8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72210"/>
            <a:ext cx="5391785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1"/>
            <a:r>
              <a:rPr lang="en-US" altLang="zh-CN"/>
              <a:t>docker volume ls, docker volume inspect {volume-name}, docker volume rm {volume-name}, docker volume prune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(2)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events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https://docs.docker.com/compose/compose-file/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f3b8ad3b-3471-476b-85f1-dbcd5eb37b20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7155</Words>
  <Application>WPS 演示</Application>
  <PresentationFormat>宽屏</PresentationFormat>
  <Paragraphs>312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</vt:lpstr>
      <vt:lpstr>PowerPoint 演示文稿</vt:lpstr>
      <vt:lpstr>Docker Volume</vt:lpstr>
      <vt:lpstr>Dockerfile</vt:lpstr>
      <vt:lpstr>Docker Compose</vt:lpstr>
      <vt:lpstr>Docker Machine</vt:lpstr>
      <vt:lpstr>Alpine</vt:lpstr>
      <vt:lpstr>tmpfs</vt:lpstr>
      <vt:lpstr>Clean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272</cp:revision>
  <dcterms:created xsi:type="dcterms:W3CDTF">2019-06-19T02:08:00Z</dcterms:created>
  <dcterms:modified xsi:type="dcterms:W3CDTF">2020-11-21T04:19:44Z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