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613" r:id="rId28"/>
    <p:sldId id="509" r:id="rId29"/>
    <p:sldId id="266" r:id="rId30"/>
    <p:sldId id="261" r:id="rId31"/>
    <p:sldId id="273" r:id="rId32"/>
    <p:sldId id="262" r:id="rId33"/>
    <p:sldId id="284" r:id="rId34"/>
    <p:sldId id="263" r:id="rId35"/>
    <p:sldId id="324" r:id="rId36"/>
    <p:sldId id="285" r:id="rId37"/>
    <p:sldId id="286" r:id="rId38"/>
    <p:sldId id="347" r:id="rId39"/>
    <p:sldId id="448" r:id="rId40"/>
    <p:sldId id="349" r:id="rId41"/>
    <p:sldId id="332" r:id="rId42"/>
    <p:sldId id="369" r:id="rId43"/>
    <p:sldId id="735" r:id="rId44"/>
    <p:sldId id="737" r:id="rId45"/>
    <p:sldId id="574" r:id="rId46"/>
    <p:sldId id="575" r:id="rId47"/>
    <p:sldId id="580" r:id="rId48"/>
    <p:sldId id="786" r:id="rId49"/>
    <p:sldId id="608" r:id="rId50"/>
    <p:sldId id="698" r:id="rId51"/>
    <p:sldId id="730" r:id="rId52"/>
    <p:sldId id="748" r:id="rId53"/>
    <p:sldId id="796" r:id="rId54"/>
    <p:sldId id="510" r:id="rId55"/>
    <p:sldId id="351" r:id="rId56"/>
    <p:sldId id="802" r:id="rId57"/>
    <p:sldId id="511" r:id="rId58"/>
    <p:sldId id="512" r:id="rId59"/>
    <p:sldId id="79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12/12/2020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 sz="2160">
                <a:sym typeface="+mn-ea"/>
              </a:rPr>
              <a:t>json.load(fp)</a:t>
            </a:r>
            <a:endParaRPr lang="en-US" altLang="zh-CN" sz="2160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matplotlib.matplotlib_fname()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 install python3-tk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matplotlib.use('TkAgg')</a:t>
            </a:r>
            <a:endParaRPr lang="en-US" altLang="zh-CN" sz="14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ax.matshow(matrix)</a:t>
            </a:r>
            <a:endParaRPr lang="en-US" altLang="zh-CN" sz="16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/>
              <a:t>Unicode support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 lnSpcReduction="20000"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2"/>
            <a:r>
              <a:rPr lang="en-US" altLang="x-none" sz="1800"/>
              <a:t>Simpler and faster than PyOpenGL</a:t>
            </a:r>
            <a:endParaRPr lang="en-US" altLang="x-none" sz="1800"/>
          </a:p>
          <a:p>
            <a:pPr lvl="2"/>
            <a:r>
              <a:rPr lang="en-US" altLang="x-none" sz="1800"/>
              <a:t>Can render without a window</a:t>
            </a:r>
            <a:endParaRPr lang="en-US" altLang="x-none" sz="1800"/>
          </a:p>
          <a:p>
            <a:pPr lvl="2"/>
            <a:r>
              <a:rPr lang="en-US" altLang="x-none" sz="1800"/>
              <a:t>100% Pythonic</a:t>
            </a:r>
            <a:endParaRPr lang="en-US" altLang="x-none" sz="1800"/>
          </a:p>
          <a:p>
            <a:pPr lvl="2"/>
            <a:r>
              <a:rPr lang="en-US" altLang="x-none" sz="1800"/>
              <a:t>pip install 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  <a:p>
            <a:pPr lvl="2"/>
            <a:r>
              <a:rPr lang="en-US" altLang="x-none"/>
              <a:t>https://vtk.org/</a:t>
            </a:r>
            <a:endParaRPr lang="en-US" altLang="x-none"/>
          </a:p>
          <a:p>
            <a:pPr lvl="2"/>
            <a:r>
              <a:rPr lang="en-US" altLang="x-none"/>
              <a:t>pip install vtk</a:t>
            </a:r>
            <a:endParaRPr lang="en-US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8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/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22566</Words>
  <Application>WPS 演示</Application>
  <PresentationFormat>宽屏</PresentationFormat>
  <Paragraphs>1093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</vt:lpstr>
      <vt:lpstr>Pillow</vt:lpstr>
      <vt:lpstr>Mayavi</vt:lpstr>
      <vt:lpstr>Mechanize</vt:lpstr>
      <vt:lpstr>Baidu AI</vt:lpstr>
      <vt:lpstr>Zip, Unzip</vt:lpstr>
      <vt:lpstr>Advanced</vt:lpstr>
      <vt:lpstr>Wrap As Exe or Dll</vt:lpstr>
      <vt:lpstr>Performance</vt:lpstr>
      <vt:lpstr>Cython</vt:lpstr>
      <vt:lpstr>Cython (2)</vt:lpstr>
      <vt:lpstr>Interface with C/C++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974</cp:revision>
  <dcterms:created xsi:type="dcterms:W3CDTF">2019-07-31T06:11:00Z</dcterms:created>
  <dcterms:modified xsi:type="dcterms:W3CDTF">2020-12-23T02:48:35Z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