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83" r:id="rId5"/>
    <p:sldId id="273" r:id="rId6"/>
    <p:sldId id="272" r:id="rId7"/>
    <p:sldId id="274" r:id="rId8"/>
    <p:sldId id="279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10/3/2018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80">
                <a:sym typeface="+mn-ea"/>
              </a:rPr>
              <a:t>Overview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Runtime environment for executing JS code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Features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Asynchronous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node --version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/>
              <a:t>Global object</a:t>
            </a:r>
            <a:endParaRPr lang="en-US" altLang="zh-CN"/>
          </a:p>
          <a:p>
            <a:pPr lvl="1"/>
            <a:r>
              <a:rPr lang="en-US" altLang="zh-CN"/>
              <a:t>global, window, module, __filename, __dirname</a:t>
            </a:r>
            <a:endParaRPr lang="zh-CN" altLang="zh-CN"/>
          </a:p>
          <a:p>
            <a:pPr lvl="1"/>
            <a:r>
              <a:rPr lang="en-US" altLang="zh-CN"/>
              <a:t>require: load module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curl -sL https://deb.nodesource.com/setup_12.x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npm</a:t>
            </a:r>
            <a:endParaRPr lang="en-US" altLang="zh-CN"/>
          </a:p>
          <a:p>
            <a:pPr lvl="1"/>
            <a:r>
              <a:rPr lang="en-US" altLang="zh-CN"/>
              <a:t>npm config list</a:t>
            </a:r>
            <a:endParaRPr lang="en-US" altLang="zh-CN"/>
          </a:p>
          <a:p>
            <a:pPr lvl="1"/>
            <a:r>
              <a:rPr lang="en-US" altLang="zh-CN"/>
              <a:t>npm install -g &lt;package-name&gt;@version-number</a:t>
            </a:r>
            <a:endParaRPr lang="en-US" altLang="zh-CN"/>
          </a:p>
          <a:p>
            <a:pPr lvl="1"/>
            <a:r>
              <a:rPr lang="en-US" altLang="zh-CN"/>
              <a:t>npm list -g		// list installed packages</a:t>
            </a:r>
            <a:endParaRPr lang="en-US" altLang="zh-CN"/>
          </a:p>
          <a:p>
            <a:pPr lvl="1"/>
            <a:r>
              <a:rPr lang="en-US" altLang="zh-CN"/>
              <a:t>npm outdated</a:t>
            </a:r>
            <a:endParaRPr lang="en-US" altLang="zh-CN"/>
          </a:p>
          <a:p>
            <a:pPr lvl="1"/>
            <a:r>
              <a:rPr lang="en-US" altLang="zh-CN"/>
              <a:t>npm update &lt;package-name&gt;</a:t>
            </a:r>
            <a:endParaRPr lang="en-US" altLang="zh-CN"/>
          </a:p>
          <a:p>
            <a:pPr lvl="1"/>
            <a:r>
              <a:rPr lang="en-US" altLang="zh-CN"/>
              <a:t>npm search &lt;keyword&gt;</a:t>
            </a:r>
            <a:endParaRPr lang="en-US" altLang="zh-CN"/>
          </a:p>
          <a:p>
            <a:pPr lvl="1"/>
            <a:r>
              <a:rPr lang="en-US" altLang="zh-CN"/>
              <a:t>npm cache clean</a:t>
            </a:r>
            <a:endParaRPr lang="en-US" altLang="zh-CN"/>
          </a:p>
          <a:p>
            <a:pPr lvl="1"/>
            <a:r>
              <a:rPr lang="en-US" altLang="zh-CN"/>
              <a:t>npm install -g cnpm --registry=https://registry.npm.taobao.org</a:t>
            </a:r>
            <a:endParaRPr lang="en-US" altLang="zh-CN"/>
          </a:p>
          <a:p>
            <a:pPr lvl="1"/>
            <a:r>
              <a:rPr lang="en-US" altLang="zh-CN"/>
              <a:t>cnpm install ...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yarn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cnpm i -g yarn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yarn config set registry 'https://registry.npm.taobao.org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</Words>
  <Application>WPS 演示</Application>
  <PresentationFormat>宽屏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Node.js Notes</vt:lpstr>
      <vt:lpstr>Overview</vt:lpstr>
      <vt:lpstr>Install</vt:lpstr>
      <vt:lpstr>Full Stack Development</vt:lpstr>
      <vt:lpstr>Web</vt:lpstr>
      <vt:lpstr>Pros and Cons of Full-Stack JS Approach</vt:lpstr>
      <vt:lpstr>npm</vt:lpstr>
      <vt:lpstr>Interface with C++</vt:lpstr>
      <vt:lpstr>node-opencv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98</cp:revision>
  <dcterms:created xsi:type="dcterms:W3CDTF">2018-09-25T02:24:00Z</dcterms:created>
  <dcterms:modified xsi:type="dcterms:W3CDTF">2020-11-19T02:43:33Z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