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8"/>
  </p:handoutMasterIdLst>
  <p:sldIdLst>
    <p:sldId id="256" r:id="rId3"/>
    <p:sldId id="314" r:id="rId4"/>
    <p:sldId id="325" r:id="rId5"/>
    <p:sldId id="343" r:id="rId6"/>
    <p:sldId id="284" r:id="rId7"/>
    <p:sldId id="323" r:id="rId8"/>
    <p:sldId id="329" r:id="rId9"/>
    <p:sldId id="277" r:id="rId10"/>
    <p:sldId id="333" r:id="rId12"/>
    <p:sldId id="337" r:id="rId13"/>
    <p:sldId id="332" r:id="rId14"/>
    <p:sldId id="334" r:id="rId15"/>
    <p:sldId id="341" r:id="rId16"/>
    <p:sldId id="33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12/25/2020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54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https://www.zabbix.com</a:t>
            </a:r>
            <a:endParaRPr lang="en-US" altLang="zh-CN"/>
          </a:p>
          <a:p>
            <a:pPr lvl="0"/>
            <a:r>
              <a:rPr lang="en-US" altLang="zh-CN"/>
              <a:t>Component</a:t>
            </a:r>
            <a:endParaRPr lang="en-US" altLang="zh-CN"/>
          </a:p>
          <a:p>
            <a:pPr lvl="1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agent: deployed on the target machine to be monitored, responsible for reporting the gathered data from the target to the server</a:t>
            </a:r>
            <a:endParaRPr lang="en-US" altLang="zh-CN"/>
          </a:p>
          <a:p>
            <a:pPr lvl="0"/>
            <a:r>
              <a:rPr lang="en-US" altLang="zh-CN"/>
              <a:t>Suppor</a:t>
            </a:r>
            <a:endParaRPr lang="en-US" altLang="zh-CN"/>
          </a:p>
          <a:p>
            <a:pPr lvl="1"/>
            <a:r>
              <a:rPr lang="en-US" altLang="zh-CN"/>
              <a:t>MySQL/PostgreSQL support</a:t>
            </a:r>
            <a:endParaRPr lang="en-US" altLang="zh-CN"/>
          </a:p>
          <a:p>
            <a:pPr lvl="1"/>
            <a:r>
              <a:rPr lang="en-US" altLang="zh-CN"/>
              <a:t>Apache2/Nginx support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apt-get install mysql-server mysql-client mlocate</a:t>
            </a:r>
            <a:endParaRPr lang="en-US" altLang="zh-CN"/>
          </a:p>
          <a:p>
            <a:pPr lvl="1"/>
            <a:r>
              <a:rPr lang="en-US" altLang="zh-CN"/>
              <a:t>sudo apt-get install zabbix-server-mysql zabbix-frontend-php zabbix-agent</a:t>
            </a:r>
            <a:endParaRPr lang="en-US" altLang="zh-CN"/>
          </a:p>
        </p:txBody>
      </p:sp>
      <p:pic>
        <p:nvPicPr>
          <p:cNvPr id="4" name="图片 3" descr="1190037-20171123164838290-262268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3610" y="443865"/>
            <a:ext cx="6168390" cy="338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96155"/>
          </a:xfrm>
        </p:spPr>
        <p:txBody>
          <a:bodyPr>
            <a:normAutofit lnSpcReduction="20000"/>
          </a:bodyPr>
          <a:p>
            <a:r>
              <a:rPr lang="zh-CN" altLang="en-US"/>
              <a:t>远程桌面连接</a:t>
            </a:r>
            <a:endParaRPr lang="zh-CN" altLang="en-US"/>
          </a:p>
          <a:p>
            <a:pPr lvl="1"/>
            <a:r>
              <a:rPr lang="zh-CN" altLang="en-US"/>
              <a:t>https://zhuanlan.zhihu.com/p/33490405</a:t>
            </a:r>
            <a:endParaRPr lang="zh-CN" altLang="en-US"/>
          </a:p>
          <a:p>
            <a:pPr lvl="1"/>
            <a:r>
              <a:rPr lang="zh-CN" altLang="en-US"/>
              <a:t>阿里云网页连接登录服务器</a:t>
            </a:r>
            <a:endParaRPr lang="zh-CN" altLang="en-US"/>
          </a:p>
          <a:p>
            <a:pPr lvl="1"/>
            <a:r>
              <a:rPr lang="zh-CN" altLang="en-US"/>
              <a:t>服务器管理</a:t>
            </a:r>
            <a:r>
              <a:rPr lang="en-US" altLang="zh-CN"/>
              <a:t>-</a:t>
            </a:r>
            <a:r>
              <a:rPr lang="zh-CN" altLang="en-US"/>
              <a:t>》本地服务器</a:t>
            </a:r>
            <a:r>
              <a:rPr lang="en-US" altLang="zh-CN"/>
              <a:t>-</a:t>
            </a:r>
            <a:r>
              <a:rPr lang="zh-CN" altLang="en-US"/>
              <a:t>》启用远程管理和远程桌面</a:t>
            </a:r>
            <a:endParaRPr lang="zh-CN" altLang="en-US"/>
          </a:p>
          <a:p>
            <a:pPr lvl="0"/>
            <a:r>
              <a:rPr lang="en-US" altLang="zh-CN"/>
              <a:t>Install Exchange Server</a:t>
            </a:r>
            <a:endParaRPr lang="en-US" altLang="zh-CN"/>
          </a:p>
          <a:p>
            <a:pPr lvl="1"/>
            <a:r>
              <a:rPr lang="zh-CN" altLang="en-US"/>
              <a:t>部署</a:t>
            </a:r>
            <a:r>
              <a:rPr lang="en-US" altLang="zh-CN"/>
              <a:t>AD</a:t>
            </a:r>
            <a:endParaRPr lang="en-US" altLang="zh-CN"/>
          </a:p>
          <a:p>
            <a:pPr lvl="2"/>
            <a:r>
              <a:rPr lang="en-US" altLang="zh-CN"/>
              <a:t>https://blog.51cto.com/lumay0526/2046844</a:t>
            </a:r>
            <a:endParaRPr lang="en-US" altLang="zh-CN"/>
          </a:p>
          <a:p>
            <a:pPr lvl="1"/>
            <a:r>
              <a:rPr lang="zh-CN" altLang="en-US"/>
              <a:t>安装</a:t>
            </a:r>
            <a:r>
              <a:rPr lang="en-US" altLang="zh-CN"/>
              <a:t>Exchange Server</a:t>
            </a:r>
            <a:endParaRPr lang="en-US" altLang="zh-CN"/>
          </a:p>
          <a:p>
            <a:pPr lvl="2"/>
            <a:r>
              <a:rPr lang="en-US" altLang="zh-CN"/>
              <a:t>https://blog.csdn.net/weixin_39585471/article/details/81081274</a:t>
            </a:r>
            <a:endParaRPr lang="en-US" altLang="zh-CN"/>
          </a:p>
          <a:p>
            <a:pPr lvl="1"/>
            <a:r>
              <a:rPr lang="en-US" altLang="zh-CN"/>
              <a:t>Post-installation</a:t>
            </a:r>
            <a:endParaRPr lang="en-US" altLang="zh-CN"/>
          </a:p>
          <a:p>
            <a:pPr lvl="2"/>
            <a:r>
              <a:rPr lang="en-US" altLang="zh-CN"/>
              <a:t>https://docs.microsoft.com/en-us/exchange/plan-and-deploy/post-installation-tasks/post-installation-tasks?view=exchserver-2019</a:t>
            </a:r>
            <a:endParaRPr lang="en-US" altLang="zh-CN"/>
          </a:p>
          <a:p>
            <a:pPr lvl="2"/>
            <a:r>
              <a:rPr lang="en-US" altLang="zh-CN"/>
              <a:t>Exchange Management Shell</a:t>
            </a:r>
            <a:endParaRPr lang="en-US" altLang="zh-CN"/>
          </a:p>
          <a:p>
            <a:pPr lvl="2"/>
            <a:r>
              <a:rPr lang="en-US" altLang="zh-CN"/>
              <a:t>Exchange admin center</a:t>
            </a:r>
            <a:endParaRPr lang="en-US" altLang="zh-CN"/>
          </a:p>
          <a:p>
            <a:pPr lvl="3"/>
            <a:r>
              <a:rPr lang="en-US" altLang="zh-CN"/>
              <a:t>https://&lt;ServerFQDN&gt;/ecp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UNIT_TABLE_BEAUTIFY" val="smartTable{99aee9ff-5b5f-4aaf-9c92-8085ec331e2a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19.xml><?xml version="1.0" encoding="utf-8"?>
<p:tagLst xmlns:p="http://schemas.openxmlformats.org/presentationml/2006/main">
  <p:tag name="KSO_WM_UNIT_TABLE_BEAUTIFY" val="smartTable{690034af-4a4d-4275-b375-4df7cb54ca97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REFSHAPE" val="186877716"/>
  <p:tag name="KSO_WM_UNIT_PLACING_PICTURE_USER_VIEWPORT" val="{&quot;height&quot;:4185,&quot;width&quot;:7620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3785</Words>
  <Application>WPS 演示</Application>
  <PresentationFormat>宽屏</PresentationFormat>
  <Paragraphs>219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CentOS</vt:lpstr>
      <vt:lpstr>Ubuntu</vt:lpstr>
      <vt:lpstr>Windows Server</vt:lpstr>
      <vt:lpstr>Web Server Architecture</vt:lpstr>
      <vt:lpstr>Nginx</vt:lpstr>
      <vt:lpstr>Nginx Configuration</vt:lpstr>
      <vt:lpstr>Apache</vt:lpstr>
      <vt:lpstr>Monitoring</vt:lpstr>
      <vt:lpstr>SAR</vt:lpstr>
      <vt:lpstr>Zabbix</vt:lpstr>
      <vt:lpstr>阿里云域名+腾讯云服务器</vt:lpstr>
      <vt:lpstr>CDN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285</cp:revision>
  <dcterms:created xsi:type="dcterms:W3CDTF">2015-05-05T08:02:00Z</dcterms:created>
  <dcterms:modified xsi:type="dcterms:W3CDTF">2020-12-25T10:40:01Z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