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59" r:id="rId11"/>
    <p:sldId id="260" r:id="rId12"/>
    <p:sldId id="280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Avoid freeze</a:t>
            </a:r>
            <a:endParaRPr lang="en-US" altLang="zh-CN"/>
          </a:p>
          <a:p>
            <a:pPr lvl="1"/>
            <a:r>
              <a:rPr lang="en-US" altLang="zh-CN"/>
              <a:t>Modify /etc/ssh/ssh_config on client</a:t>
            </a:r>
            <a:endParaRPr lang="en-US" altLang="zh-CN"/>
          </a:p>
          <a:p>
            <a:pPr lvl="2"/>
            <a:r>
              <a:rPr lang="en-US" altLang="zh-CN"/>
              <a:t>Host *</a:t>
            </a:r>
            <a:endParaRPr lang="en-US" altLang="zh-CN"/>
          </a:p>
          <a:p>
            <a:pPr lvl="2"/>
            <a:r>
              <a:rPr lang="en-US" altLang="zh-CN"/>
              <a:t>ServerAliveInterval 100</a:t>
            </a:r>
            <a:endParaRPr lang="en-US" altLang="zh-CN"/>
          </a:p>
          <a:p>
            <a:pPr lvl="1"/>
            <a:r>
              <a:rPr lang="en-US" altLang="zh-CN"/>
              <a:t>Modify /etc/ssh/sshd_config on server</a:t>
            </a:r>
            <a:endParaRPr lang="en-US" altLang="zh-CN"/>
          </a:p>
          <a:p>
            <a:pPr lvl="2"/>
            <a:r>
              <a:rPr lang="en-US" altLang="zh-CN"/>
              <a:t>ClientAliveInterval 60</a:t>
            </a:r>
            <a:endParaRPr lang="en-US" altLang="zh-CN"/>
          </a:p>
          <a:p>
            <a:pPr lvl="2"/>
            <a:r>
              <a:rPr lang="en-US" altLang="zh-CN"/>
              <a:t>TCPKeepAlive yes</a:t>
            </a:r>
            <a:endParaRPr lang="en-US" altLang="zh-CN"/>
          </a:p>
          <a:p>
            <a:pPr lvl="2"/>
            <a:r>
              <a:rPr lang="en-US" altLang="zh-CN"/>
              <a:t>ClientAliveCountMax 10000</a:t>
            </a:r>
            <a:endParaRPr lang="en-US" altLang="zh-CN"/>
          </a:p>
          <a:p>
            <a:pPr lvl="1"/>
            <a:r>
              <a:rPr lang="en-US" altLang="zh-CN"/>
              <a:t>Run 'service sshd restart' on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限制宽高且等比缩放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62215" y="1211580"/>
            <a:ext cx="2803525" cy="213868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img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max-width:64px;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max-height:64px;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width:auto;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height:auto;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3613</Words>
  <Application>WPS 演示</Application>
  <PresentationFormat>宽屏</PresentationFormat>
  <Paragraphs>215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Common Errors</vt:lpstr>
      <vt:lpstr>Website Check List</vt:lpstr>
      <vt:lpstr>Backend API Testing Using Curl</vt:lpstr>
      <vt:lpstr>Web Server for Development</vt:lpstr>
      <vt:lpstr>Remove Unused CSS</vt:lpstr>
      <vt:lpstr>Resolution Adaptation Test</vt:lpstr>
      <vt:lpstr>Browser Compatibility Test</vt:lpstr>
      <vt:lpstr>Favicon</vt:lpstr>
      <vt:lpstr>SSH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79</cp:revision>
  <dcterms:created xsi:type="dcterms:W3CDTF">2019-06-19T02:08:00Z</dcterms:created>
  <dcterms:modified xsi:type="dcterms:W3CDTF">2020-12-16T11:55:44Z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