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8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OCR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88235"/>
            <a:ext cx="9144000" cy="376237"/>
          </a:xfrm>
        </p:spPr>
        <p:txBody>
          <a:bodyPr>
            <a:noAutofit/>
          </a:bodyPr>
          <a:p>
            <a:pPr algn="ctr"/>
            <a:r>
              <a:rPr lang="en-US" altLang="zh-CN" sz="1800" dirty="0"/>
              <a:t>Sparks Lu</a:t>
            </a:r>
            <a:endParaRPr lang="en-US" altLang="zh-CN" sz="1800" dirty="0"/>
          </a:p>
          <a:p>
            <a:pPr algn="ctr"/>
            <a:r>
              <a:rPr lang="en-US" altLang="zh-CN" sz="1800" dirty="0"/>
              <a:t>Last updated: 11/13/2019</a:t>
            </a:r>
            <a:endParaRPr lang="en-US" altLang="zh-CN" sz="18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Digit Recognition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Tesseract</a:t>
            </a:r>
            <a:endParaRPr lang="zh-CN" altLang="en-US"/>
          </a:p>
          <a:p>
            <a:pPr lvl="0"/>
            <a:r>
              <a:rPr lang="en-US" altLang="zh-CN"/>
              <a:t>Template Matching</a:t>
            </a:r>
            <a:endParaRPr lang="en-US" altLang="zh-CN"/>
          </a:p>
          <a:p>
            <a:pPr lvl="0"/>
            <a:r>
              <a:rPr lang="en-US" altLang="zh-CN"/>
              <a:t>10-class C</a:t>
            </a:r>
            <a:r>
              <a:rPr lang="en-US" altLang="zh-CN"/>
              <a:t>lassification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commondata" val="eyJoZGlkIjoiYjRhZjQ5NWVmZmQxNmM3NmNkNDYxNWRmNzNmMjA1ZDAifQ==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OCR Notes</vt:lpstr>
      <vt:lpstr>Digit Recognition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41</cp:revision>
  <dcterms:created xsi:type="dcterms:W3CDTF">2019-06-19T02:08:00Z</dcterms:created>
  <dcterms:modified xsi:type="dcterms:W3CDTF">2024-03-14T10:13:15Z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A341A41C15A945E4B44F34BA668D4382_12</vt:lpwstr>
  </property>
</Properties>
</file>