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x-none"/>
              <a:t>Notes of </a:t>
            </a:r>
            <a:r>
              <a:rPr lang="x-none" altLang="en-US"/>
              <a:t>Raspberry P</a:t>
            </a:r>
            <a:r>
              <a:rPr lang="en-US" altLang="x-none"/>
              <a:t>i</a:t>
            </a:r>
            <a:endParaRPr lang="en-US" altLang="x-non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20950"/>
            <a:ext cx="9144000" cy="376237"/>
          </a:xfrm>
        </p:spPr>
        <p:txBody>
          <a:bodyPr/>
          <a:p>
            <a:r>
              <a:rPr lang="x-none" altLang="en-US"/>
              <a:t>Sparks Lu</a:t>
            </a:r>
            <a:endParaRPr lang="x-none" altLang="en-US"/>
          </a:p>
          <a:p>
            <a:r>
              <a:rPr lang="x-none" altLang="en-US"/>
              <a:t>Last updated: 9/</a:t>
            </a:r>
            <a:r>
              <a:rPr lang="en-US" altLang="x-none"/>
              <a:t>6</a:t>
            </a:r>
            <a:r>
              <a:rPr lang="x-none" altLang="en-US"/>
              <a:t>/2018</a:t>
            </a:r>
            <a:endParaRPr lang="x-none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Build Kernel Image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01030" cy="4549140"/>
          </a:xfrm>
        </p:spPr>
        <p:txBody>
          <a:bodyPr/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git clone https://github.com/RPI-Distro/pi-gen.git</a:t>
            </a:r>
            <a:endParaRPr lang="en-US" altLang="zh-CN"/>
          </a:p>
          <a:p>
            <a:pPr lvl="1"/>
            <a:r>
              <a:rPr lang="en-US" altLang="zh-CN"/>
              <a:t>edit build.sh</a:t>
            </a:r>
            <a:endParaRPr lang="en-US" altLang="zh-CN"/>
          </a:p>
          <a:p>
            <a:pPr lvl="1"/>
            <a:r>
              <a:rPr lang="en-US" altLang="zh-CN"/>
              <a:t>stages</a:t>
            </a:r>
            <a:endParaRPr lang="en-US" altLang="zh-CN"/>
          </a:p>
          <a:p>
            <a:pPr lvl="2"/>
            <a:r>
              <a:rPr lang="en-US" altLang="zh-CN"/>
              <a:t>stage 0: bootstrap, stage 1: minimal, stage 2: lite, stage 3: desktop, stage 4: normal, stage 5: full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561580" y="1524635"/>
            <a:ext cx="3868420" cy="23069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echo "IMG_NAME='raspios'" &gt; config</a:t>
            </a:r>
            <a:endParaRPr lang="zh-CN" altLang="en-US"/>
          </a:p>
          <a:p>
            <a:r>
              <a:rPr lang="zh-CN" altLang="en-US"/>
              <a:t>touch ./stage3/SKIP ./stage4/SKIP ./stage5/SKIP</a:t>
            </a:r>
            <a:endParaRPr lang="zh-CN" altLang="en-US"/>
          </a:p>
          <a:p>
            <a:r>
              <a:rPr lang="zh-CN" altLang="en-US"/>
              <a:t>touch ./stage4/SKIP_IMAGES ./stage5/SKIP_IMAGES</a:t>
            </a:r>
            <a:endParaRPr lang="zh-CN" altLang="en-US"/>
          </a:p>
          <a:p>
            <a:r>
              <a:rPr lang="zh-CN" altLang="en-US"/>
              <a:t>sudo ./build.sh  # or ./build-docker.sh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Setup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7148830" cy="4953000"/>
          </a:xfrm>
        </p:spPr>
        <p:txBody>
          <a:bodyPr/>
          <a:p>
            <a:r>
              <a:rPr lang="x-none" altLang="en-US" sz="2000"/>
              <a:t>Steps</a:t>
            </a:r>
            <a:endParaRPr lang="x-none" altLang="en-US" sz="2000"/>
          </a:p>
          <a:p>
            <a:pPr lvl="1"/>
            <a:r>
              <a:rPr lang="x-none" altLang="en-US" sz="1800"/>
              <a:t>Download Raspbian Stretch Lite</a:t>
            </a:r>
            <a:endParaRPr lang="x-none" altLang="en-US" sz="1800"/>
          </a:p>
          <a:p>
            <a:pPr lvl="2"/>
            <a:r>
              <a:rPr lang="x-none" altLang="en-US" sz="1600"/>
              <a:t>https://www.raspberrypi.org/downloads/raspbian/</a:t>
            </a:r>
            <a:endParaRPr lang="x-none" altLang="en-US" sz="1600"/>
          </a:p>
          <a:p>
            <a:pPr lvl="1"/>
            <a:r>
              <a:rPr lang="x-none" altLang="en-US" sz="1800"/>
              <a:t>Download Etcher and write image image on microSD card</a:t>
            </a:r>
            <a:endParaRPr lang="x-none" altLang="en-US" sz="1800"/>
          </a:p>
          <a:p>
            <a:pPr lvl="2"/>
            <a:r>
              <a:rPr lang="x-none" altLang="en-US" sz="1600"/>
              <a:t>Create empty "ssh" file in boot partition</a:t>
            </a:r>
            <a:endParaRPr lang="x-none" altLang="en-US" sz="1600"/>
          </a:p>
          <a:p>
            <a:pPr lvl="2"/>
            <a:r>
              <a:rPr lang="x-none" altLang="en-US" sz="1600"/>
              <a:t>Create wpa_supplicant.conf</a:t>
            </a:r>
            <a:endParaRPr lang="x-none" altLang="en-US" sz="1600"/>
          </a:p>
          <a:p>
            <a:pPr lvl="1"/>
            <a:r>
              <a:rPr lang="en-US" altLang="x-none" sz="1800"/>
              <a:t>Connect</a:t>
            </a:r>
            <a:endParaRPr lang="en-US" altLang="x-none" sz="1800"/>
          </a:p>
          <a:p>
            <a:pPr lvl="2"/>
            <a:r>
              <a:rPr lang="en-US" altLang="x-none" sz="1800"/>
              <a:t>USB</a:t>
            </a:r>
            <a:endParaRPr lang="en-US" altLang="x-none" sz="1800"/>
          </a:p>
          <a:p>
            <a:pPr lvl="2"/>
            <a:r>
              <a:rPr lang="en-US" altLang="x-none" sz="1800"/>
              <a:t>Ethernet</a:t>
            </a:r>
            <a:endParaRPr lang="en-US" altLang="x-none" sz="1800"/>
          </a:p>
          <a:p>
            <a:pPr lvl="1"/>
            <a:r>
              <a:rPr lang="x-none" altLang="en-US" sz="1800"/>
              <a:t>Power on</a:t>
            </a:r>
            <a:endParaRPr lang="x-none" altLang="en-US" sz="1800"/>
          </a:p>
          <a:p>
            <a:pPr lvl="2"/>
            <a:r>
              <a:rPr lang="en-US" altLang="x-none" sz="1600"/>
              <a:t>Check IP address of Pi</a:t>
            </a:r>
            <a:endParaRPr lang="en-US" altLang="x-none" sz="1600"/>
          </a:p>
          <a:p>
            <a:pPr lvl="2"/>
            <a:r>
              <a:rPr lang="en-US" altLang="x-none" sz="1600"/>
              <a:t>ssh</a:t>
            </a:r>
            <a:r>
              <a:rPr lang="x-none" altLang="en-US" sz="1600"/>
              <a:t> pi</a:t>
            </a:r>
            <a:r>
              <a:rPr lang="en-US" altLang="x-none" sz="1600"/>
              <a:t>@ip</a:t>
            </a:r>
            <a:endParaRPr lang="en-US" altLang="x-none" sz="1600"/>
          </a:p>
          <a:p>
            <a:pPr lvl="2"/>
            <a:r>
              <a:rPr lang="en-US" altLang="x-none" sz="1600"/>
              <a:t>password: </a:t>
            </a:r>
            <a:r>
              <a:rPr lang="x-none" altLang="en-US" sz="1600"/>
              <a:t>raspberry</a:t>
            </a:r>
            <a:endParaRPr lang="x-none" altLang="en-US" sz="1600"/>
          </a:p>
          <a:p>
            <a:pPr lvl="1"/>
            <a:r>
              <a:rPr lang="en-US" altLang="x-none" sz="2000"/>
              <a:t>WIFI</a:t>
            </a:r>
            <a:endParaRPr lang="en-US" altLang="x-none" sz="2000"/>
          </a:p>
          <a:p>
            <a:pPr lvl="2"/>
            <a:r>
              <a:rPr lang="en-US" altLang="x-none" sz="1600"/>
              <a:t>disabled before WIFI country is set correctly</a:t>
            </a:r>
            <a:endParaRPr lang="en-US" altLang="x-none" sz="1600"/>
          </a:p>
        </p:txBody>
      </p:sp>
      <p:sp>
        <p:nvSpPr>
          <p:cNvPr id="4" name="Text Box 3"/>
          <p:cNvSpPr txBox="1"/>
          <p:nvPr/>
        </p:nvSpPr>
        <p:spPr>
          <a:xfrm>
            <a:off x="7847965" y="656590"/>
            <a:ext cx="395668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wpa_supplicant.conf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country=</a:t>
            </a:r>
            <a:r>
              <a:rPr lang="en-US" altLang="x-none"/>
              <a:t>GB</a:t>
            </a:r>
            <a:endParaRPr lang="x-none" altLang="en-US"/>
          </a:p>
          <a:p>
            <a:r>
              <a:rPr lang="x-none" altLang="en-US"/>
              <a:t>ctrl_interface=DIR=/var/run/wpa_supplicant GROUP=netdev</a:t>
            </a:r>
            <a:endParaRPr lang="x-none" altLang="en-US"/>
          </a:p>
          <a:p>
            <a:r>
              <a:rPr lang="x-none" altLang="en-US"/>
              <a:t>update_config=1</a:t>
            </a:r>
            <a:endParaRPr lang="x-none" altLang="en-US"/>
          </a:p>
          <a:p>
            <a:r>
              <a:rPr lang="x-none" altLang="en-US"/>
              <a:t>  </a:t>
            </a:r>
            <a:endParaRPr lang="x-none" altLang="en-US"/>
          </a:p>
          <a:p>
            <a:r>
              <a:rPr lang="x-none" altLang="en-US"/>
              <a:t>network={</a:t>
            </a:r>
            <a:endParaRPr lang="x-none" altLang="en-US"/>
          </a:p>
          <a:p>
            <a:r>
              <a:rPr lang="x-none" altLang="en-US"/>
              <a:t>        scan_ssid=1</a:t>
            </a:r>
            <a:endParaRPr lang="x-none" altLang="en-US"/>
          </a:p>
          <a:p>
            <a:r>
              <a:rPr lang="x-none" altLang="en-US"/>
              <a:t>        ssid="Sparks"</a:t>
            </a:r>
            <a:endParaRPr lang="x-none" altLang="en-US"/>
          </a:p>
          <a:p>
            <a:r>
              <a:rPr lang="x-none" altLang="en-US"/>
              <a:t>        psk="7001#mly"</a:t>
            </a:r>
            <a:endParaRPr lang="x-none" altLang="en-US"/>
          </a:p>
          <a:p>
            <a:r>
              <a:rPr lang="x-none" altLang="en-US"/>
              <a:t>        proto=WPA</a:t>
            </a:r>
            <a:endParaRPr lang="x-none" altLang="en-US"/>
          </a:p>
          <a:p>
            <a:r>
              <a:rPr lang="x-none" altLang="en-US"/>
              <a:t>        key_mgmt=WPA-PSK </a:t>
            </a:r>
            <a:endParaRPr lang="x-none" altLang="en-US"/>
          </a:p>
          <a:p>
            <a:r>
              <a:rPr lang="x-none" altLang="en-US"/>
              <a:t>}</a:t>
            </a:r>
            <a:endParaRPr lang="x-none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Config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74750"/>
            <a:ext cx="6670040" cy="4953000"/>
          </a:xfrm>
        </p:spPr>
        <p:txBody>
          <a:bodyPr/>
          <a:p>
            <a:r>
              <a:rPr lang="en-US" altLang="zh-CN" sz="1800"/>
              <a:t>raspi-config</a:t>
            </a:r>
            <a:endParaRPr lang="en-US" altLang="zh-CN" sz="1800"/>
          </a:p>
          <a:p>
            <a:pPr lvl="1"/>
            <a:r>
              <a:rPr lang="en-US" altLang="zh-CN" sz="1600"/>
              <a:t>“Advanced Options” -&gt; “Expand Filesystem”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“Localisation Options” -&gt; “Change Locale”</a:t>
            </a:r>
            <a:endParaRPr lang="en-US" altLang="zh-CN" sz="1600"/>
          </a:p>
          <a:p>
            <a:pPr lvl="2"/>
            <a:r>
              <a:rPr lang="en-US" altLang="zh-CN" sz="1600"/>
              <a:t>Check “en_US.UTF8 UTF8”, “zh_CN.GBK GBK”, “zh_CN.UTF8 UTF8”</a:t>
            </a:r>
            <a:endParaRPr lang="en-US" altLang="zh-CN" sz="1600"/>
          </a:p>
          <a:p>
            <a:pPr lvl="1"/>
            <a:r>
              <a:rPr lang="en-US" altLang="zh-CN" sz="1600"/>
              <a:t>“Localisation Options” -&gt; “Change Wi-Fi Country”</a:t>
            </a:r>
            <a:endParaRPr lang="en-US" altLang="zh-CN" sz="1600"/>
          </a:p>
          <a:p>
            <a:pPr lvl="2"/>
            <a:r>
              <a:rPr lang="en-US" altLang="zh-CN" sz="1400"/>
              <a:t>CN</a:t>
            </a:r>
            <a:endParaRPr lang="en-US" altLang="zh-CN" sz="1400"/>
          </a:p>
          <a:p>
            <a:pPr lvl="1"/>
            <a:r>
              <a:rPr lang="en-US" altLang="zh-CN" sz="1600"/>
              <a:t>“Localisation Options” -&gt; “Change Timezone”</a:t>
            </a:r>
            <a:endParaRPr lang="en-US" altLang="zh-CN" sz="1600"/>
          </a:p>
          <a:p>
            <a:pPr lvl="2"/>
            <a:r>
              <a:rPr lang="en-US" altLang="zh-CN" sz="1400"/>
              <a:t>“Asia” -&gt; “Shanghai”</a:t>
            </a:r>
            <a:endParaRPr lang="en-US" altLang="zh-CN" sz="1400"/>
          </a:p>
          <a:p>
            <a:pPr lvl="0"/>
            <a:r>
              <a:rPr lang="en-US" altLang="zh-CN" sz="1800"/>
              <a:t>WIFI</a:t>
            </a:r>
            <a:endParaRPr lang="en-US" altLang="zh-CN" sz="1800"/>
          </a:p>
          <a:p>
            <a:pPr lvl="1"/>
            <a:r>
              <a:rPr lang="en-US" altLang="zh-CN" sz="1600"/>
              <a:t>sudo rfkill unblock wifi</a:t>
            </a:r>
            <a:endParaRPr lang="en-US" altLang="zh-CN" sz="1600"/>
          </a:p>
          <a:p>
            <a:pPr lvl="1"/>
            <a:r>
              <a:rPr lang="en-US" altLang="zh-CN" sz="1600"/>
              <a:t>ip link set wlan0 up (or sudo ifconfig wlan0)</a:t>
            </a:r>
            <a:endParaRPr lang="en-US" altLang="zh-CN" sz="1600"/>
          </a:p>
          <a:p>
            <a:pPr lvl="1"/>
            <a:r>
              <a:rPr lang="en-US" altLang="zh-CN" sz="1600"/>
              <a:t>Unplug ethernet</a:t>
            </a:r>
            <a:endParaRPr lang="en-US" altLang="zh-CN" sz="1600"/>
          </a:p>
          <a:p>
            <a:pPr lvl="1"/>
            <a:r>
              <a:rPr lang="en-US" altLang="zh-CN" sz="1600"/>
              <a:t>Reboot</a:t>
            </a:r>
            <a:endParaRPr lang="en-US" altLang="zh-CN" sz="1600"/>
          </a:p>
          <a:p>
            <a:pPr lvl="0"/>
            <a:r>
              <a:rPr lang="en-US" altLang="zh-CN" sz="1800"/>
              <a:t>Set fixed IP address</a:t>
            </a:r>
            <a:endParaRPr lang="en-US" altLang="zh-CN" sz="1800"/>
          </a:p>
          <a:p>
            <a:pPr lvl="1"/>
            <a:r>
              <a:rPr lang="en-US" altLang="zh-CN" sz="1575"/>
              <a:t>sudo nano /etc/dhcpcd.conf</a:t>
            </a:r>
            <a:endParaRPr lang="en-US" altLang="zh-CN" sz="1575"/>
          </a:p>
          <a:p>
            <a:pPr lvl="0"/>
            <a:r>
              <a:rPr lang="en-US" altLang="zh-CN" sz="1800"/>
              <a:t>Auto start after power on</a:t>
            </a:r>
            <a:endParaRPr lang="en-US" altLang="zh-CN" sz="1800"/>
          </a:p>
          <a:p>
            <a:pPr lvl="1"/>
            <a:r>
              <a:rPr lang="en-US" altLang="zh-CN" sz="1575"/>
              <a:t>In /etc/rc.local, add “exec ...” before “exit 0”</a:t>
            </a:r>
            <a:endParaRPr lang="en-US" altLang="zh-CN" sz="1575"/>
          </a:p>
        </p:txBody>
      </p:sp>
      <p:sp>
        <p:nvSpPr>
          <p:cNvPr id="4" name="文本框 3"/>
          <p:cNvSpPr txBox="1"/>
          <p:nvPr/>
        </p:nvSpPr>
        <p:spPr>
          <a:xfrm>
            <a:off x="7368540" y="1496060"/>
            <a:ext cx="4689475" cy="203009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dhcpcd.conf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interface wlan0</a:t>
            </a:r>
            <a:endParaRPr lang="en-US" altLang="zh-CN"/>
          </a:p>
          <a:p>
            <a:r>
              <a:rPr lang="en-US" altLang="zh-CN"/>
              <a:t>inform 192.168.31.188</a:t>
            </a:r>
            <a:endParaRPr lang="en-US" altLang="zh-CN"/>
          </a:p>
          <a:p>
            <a:r>
              <a:rPr lang="en-US" altLang="zh-CN"/>
              <a:t>static routers=192.168.31.1</a:t>
            </a:r>
            <a:endParaRPr lang="en-US" altLang="zh-CN"/>
          </a:p>
          <a:p>
            <a:r>
              <a:rPr lang="en-US" altLang="zh-CN"/>
              <a:t>static domain_name_servers=192.168.31.1</a:t>
            </a:r>
            <a:endParaRPr lang="en-US" altLang="zh-CN"/>
          </a:p>
          <a:p>
            <a:r>
              <a:rPr lang="en-US" altLang="zh-CN"/>
              <a:t>static domain_search=192.168.31.1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Softwares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Apt Source</a:t>
            </a:r>
            <a:endParaRPr lang="en-US" altLang="zh-CN"/>
          </a:p>
          <a:p>
            <a:pPr lvl="1"/>
            <a:r>
              <a:rPr lang="en-US" altLang="zh-CN"/>
              <a:t>modify /etc/apt/sources.list</a:t>
            </a:r>
            <a:endParaRPr lang="en-US" altLang="zh-CN"/>
          </a:p>
          <a:p>
            <a:pPr lvl="2"/>
            <a:r>
              <a:rPr lang="en-US" altLang="zh-CN"/>
              <a:t>deb http://mirrors.tuna.tsinghua.edu.cn/raspbian/raspbian/ stretch main non-free contrib</a:t>
            </a:r>
            <a:endParaRPr lang="en-US" altLang="zh-CN"/>
          </a:p>
          <a:p>
            <a:pPr lvl="2"/>
            <a:r>
              <a:rPr lang="en-US" altLang="zh-CN"/>
              <a:t>deb-src http://mirrors.tuna.tsinghua.edu.cn/raspbian/raspbian/ stretch main non-free contrib</a:t>
            </a:r>
            <a:endParaRPr lang="en-US" altLang="zh-CN"/>
          </a:p>
          <a:p>
            <a:pPr lvl="1"/>
            <a:r>
              <a:rPr lang="en-US" altLang="zh-CN"/>
              <a:t>sudo apt update</a:t>
            </a:r>
            <a:endParaRPr lang="en-US" altLang="zh-CN"/>
          </a:p>
          <a:p>
            <a:pPr lvl="1"/>
            <a:r>
              <a:rPr lang="en-US" altLang="zh-CN"/>
              <a:t>sudo apt dist-upgrade</a:t>
            </a:r>
            <a:endParaRPr lang="en-US" altLang="zh-CN"/>
          </a:p>
          <a:p>
            <a:pPr lvl="0"/>
            <a:r>
              <a:rPr lang="en-US" altLang="zh-CN"/>
              <a:t>Install softwares</a:t>
            </a:r>
            <a:endParaRPr lang="en-US" altLang="zh-CN"/>
          </a:p>
          <a:p>
            <a:pPr lvl="1"/>
            <a:r>
              <a:rPr lang="en-US" altLang="zh-CN"/>
              <a:t>sudo apt install vim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Python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/>
              <a:t>Install Python</a:t>
            </a:r>
            <a:endParaRPr lang="en-US" altLang="zh-CN" sz="2400"/>
          </a:p>
          <a:p>
            <a:pPr lvl="1"/>
            <a:r>
              <a:rPr lang="en-US" altLang="zh-CN" sz="2000"/>
              <a:t>sudo apt install python2.7-dev python3-dev</a:t>
            </a:r>
            <a:endParaRPr lang="en-US" altLang="zh-CN" sz="2000"/>
          </a:p>
          <a:p>
            <a:pPr lvl="1"/>
            <a:r>
              <a:rPr lang="en-US" altLang="zh-CN" sz="2000"/>
              <a:t>wget https://bootstrap.pypa.io/get-pip.py</a:t>
            </a:r>
            <a:endParaRPr lang="en-US" altLang="zh-CN" sz="2000"/>
          </a:p>
          <a:p>
            <a:pPr lvl="1"/>
            <a:r>
              <a:rPr lang="en-US" altLang="zh-CN" sz="2000"/>
              <a:t>sudo python get-pip.py</a:t>
            </a:r>
            <a:endParaRPr lang="en-US" altLang="zh-CN" sz="2000"/>
          </a:p>
          <a:p>
            <a:pPr lvl="1"/>
            <a:r>
              <a:rPr lang="en-US" altLang="zh-CN" sz="2000"/>
              <a:t>sudo python3 get-pip.py</a:t>
            </a:r>
            <a:endParaRPr lang="en-US" altLang="zh-CN" sz="2000"/>
          </a:p>
          <a:p>
            <a:pPr lvl="1"/>
            <a:r>
              <a:rPr lang="en-US" altLang="zh-CN" sz="2000"/>
              <a:t>sudo pip install virtualenv virtualenvwrapper</a:t>
            </a:r>
            <a:endParaRPr lang="en-US" altLang="zh-CN" sz="2000"/>
          </a:p>
          <a:p>
            <a:pPr lvl="1"/>
            <a:r>
              <a:rPr lang="en-US" altLang="zh-CN" sz="2000"/>
              <a:t>sudo rm -rf ~/.cache/pip</a:t>
            </a:r>
            <a:endParaRPr lang="en-US" altLang="zh-CN" sz="2000"/>
          </a:p>
          <a:p>
            <a:pPr lvl="1"/>
            <a:r>
              <a:rPr lang="en-US" altLang="zh-CN" sz="2000"/>
              <a:t>Edit ~/.profile as the one on the right</a:t>
            </a:r>
            <a:endParaRPr lang="en-US" altLang="zh-CN" sz="2000"/>
          </a:p>
          <a:p>
            <a:pPr lvl="1"/>
            <a:r>
              <a:rPr lang="en-US" altLang="zh-CN" sz="2000"/>
              <a:t>source ~/.profile</a:t>
            </a:r>
            <a:endParaRPr lang="en-US" altLang="zh-CN" sz="2000"/>
          </a:p>
          <a:p>
            <a:pPr lvl="1"/>
            <a:r>
              <a:rPr lang="en-US" altLang="zh-CN" sz="2000"/>
              <a:t>mkvirtualenv py3 -p python3</a:t>
            </a:r>
            <a:endParaRPr lang="en-US" altLang="zh-CN" sz="2000"/>
          </a:p>
          <a:p>
            <a:pPr lvl="0"/>
            <a:r>
              <a:rPr lang="en-US" altLang="zh-CN" sz="2285"/>
              <a:t>Install Python packages in virtualenv</a:t>
            </a:r>
            <a:endParaRPr lang="en-US" altLang="zh-CN" sz="2285"/>
          </a:p>
          <a:p>
            <a:pPr lvl="1"/>
            <a:r>
              <a:rPr lang="en-US" altLang="zh-CN" sz="1995"/>
              <a:t>Modify pip.conf as the one on the right</a:t>
            </a:r>
            <a:endParaRPr lang="en-US" altLang="zh-CN" sz="1995"/>
          </a:p>
          <a:p>
            <a:pPr lvl="1"/>
            <a:r>
              <a:rPr lang="en-US" altLang="zh-CN" sz="1995"/>
              <a:t>pip install numpy (slow)</a:t>
            </a:r>
            <a:endParaRPr lang="en-US" altLang="zh-CN" sz="1745"/>
          </a:p>
          <a:p>
            <a:pPr lvl="1"/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7368540" y="1496060"/>
            <a:ext cx="4689475" cy="1383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en-US" altLang="zh-CN" sz="1400"/>
              <a:t>~/.profile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export WORKON_HOME=$HOME/.virtualenvs</a:t>
            </a:r>
            <a:endParaRPr lang="en-US" altLang="zh-CN" sz="1400"/>
          </a:p>
          <a:p>
            <a:r>
              <a:rPr lang="en-US" altLang="zh-CN" sz="1400"/>
              <a:t>export VIRTUALENVWRAPPER_PYTHON=/usr/bin/python3</a:t>
            </a:r>
            <a:endParaRPr lang="en-US" altLang="zh-CN" sz="1400"/>
          </a:p>
          <a:p>
            <a:r>
              <a:rPr lang="en-US" altLang="zh-CN" sz="1400"/>
              <a:t>source /usr/local/bin/virtualenvwrapper.sh</a:t>
            </a:r>
            <a:endParaRPr lang="en-US" altLang="zh-CN" sz="1400"/>
          </a:p>
        </p:txBody>
      </p:sp>
      <p:sp>
        <p:nvSpPr>
          <p:cNvPr id="5" name="文本框 4"/>
          <p:cNvSpPr txBox="1"/>
          <p:nvPr/>
        </p:nvSpPr>
        <p:spPr>
          <a:xfrm>
            <a:off x="7400925" y="3147060"/>
            <a:ext cx="4689475" cy="9531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en-US" altLang="zh-CN" sz="1400"/>
              <a:t>/etc/pip.conf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[global]</a:t>
            </a:r>
            <a:endParaRPr lang="en-US" altLang="zh-CN" sz="1400"/>
          </a:p>
          <a:p>
            <a:r>
              <a:rPr lang="en-US" altLang="zh-CN" sz="1400"/>
              <a:t>index-url = https://pypi.tuna.tsinghua.edu.cn/simple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OpenCV3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>
                <a:sym typeface="+mn-ea"/>
              </a:rPr>
              <a:t>Install packages</a:t>
            </a:r>
            <a:endParaRPr lang="en-US" altLang="zh-CN" sz="2000"/>
          </a:p>
          <a:p>
            <a:pPr lvl="1"/>
            <a:r>
              <a:rPr lang="en-US" altLang="zh-CN" sz="2000">
                <a:sym typeface="+mn-ea"/>
              </a:rPr>
              <a:t>build-essential cmake pkg-config</a:t>
            </a:r>
            <a:endParaRPr lang="en-US" altLang="zh-CN" sz="2000"/>
          </a:p>
          <a:p>
            <a:pPr lvl="1"/>
            <a:r>
              <a:rPr lang="en-US" altLang="zh-CN" sz="2000">
                <a:sym typeface="+mn-ea"/>
              </a:rPr>
              <a:t>libjpeg-dev libtiff5-dev libjasper-dev libpng12-dev</a:t>
            </a:r>
            <a:endParaRPr lang="en-US" altLang="zh-CN" sz="2000"/>
          </a:p>
          <a:p>
            <a:pPr lvl="1"/>
            <a:r>
              <a:rPr lang="en-US" altLang="zh-CN" sz="2000">
                <a:sym typeface="+mn-ea"/>
              </a:rPr>
              <a:t>libavcodec-dev libavformat-dev libswscale-dev libv4l-dev libxvidcore-dev libx264-dev</a:t>
            </a:r>
            <a:endParaRPr lang="en-US" altLang="zh-CN" sz="2000"/>
          </a:p>
          <a:p>
            <a:pPr lvl="1"/>
            <a:r>
              <a:rPr lang="en-US" altLang="zh-CN" sz="2000">
                <a:sym typeface="+mn-ea"/>
              </a:rPr>
              <a:t>libgtk2.0-dev libgtk-3-dev</a:t>
            </a:r>
            <a:endParaRPr lang="en-US" altLang="zh-CN" sz="2000"/>
          </a:p>
          <a:p>
            <a:pPr lvl="1"/>
            <a:r>
              <a:rPr lang="en-US" altLang="zh-CN" sz="2000">
                <a:sym typeface="+mn-ea"/>
              </a:rPr>
              <a:t>libatlas-base-dev gfortran</a:t>
            </a:r>
            <a:endParaRPr lang="en-US" altLang="zh-CN" sz="2000">
              <a:sym typeface="+mn-ea"/>
            </a:endParaRPr>
          </a:p>
          <a:p>
            <a:pPr lvl="1"/>
            <a:r>
              <a:rPr lang="en-US" sz="1800"/>
              <a:t>scp opencv-3.4.1.zip and opencv_contrib-3.4.1.zip to Pi</a:t>
            </a:r>
            <a:endParaRPr lang="en-US" sz="1800"/>
          </a:p>
          <a:p>
            <a:pPr lvl="1"/>
            <a:r>
              <a:rPr lang="en-US" altLang="zh-CN" sz="1800">
                <a:sym typeface="+mn-ea"/>
              </a:rPr>
              <a:t>Unzip opencv-3.4.1.zip and opencv_contrib-3.4.1.zip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/>
              <a:t>Build opencv</a:t>
            </a:r>
            <a:endParaRPr lang="en-US" altLang="zh-CN" sz="1800"/>
          </a:p>
          <a:p>
            <a:pPr lvl="2"/>
            <a:r>
              <a:rPr lang="en-US" altLang="zh-CN" sz="1540"/>
              <a:t>cmake</a:t>
            </a:r>
            <a:endParaRPr lang="en-US" altLang="zh-CN" sz="1540"/>
          </a:p>
          <a:p>
            <a:pPr lvl="3"/>
            <a:r>
              <a:rPr lang="en-US" altLang="zh-CN" sz="1330"/>
              <a:t>-D CMAKE_BUILD_TYPE=RELEASE -D CMAKE_INSTALL_PREFIX=/usr/local -D INSTALL_PYTHON_EXAMPLES=ON -D OPENCV_EXTRA_MODULES_PATH=~/opencv_contrib-3.4.1/modules -D BUILD_EXAMPLES=ON ..</a:t>
            </a:r>
            <a:endParaRPr lang="en-US" altLang="zh-CN" sz="1330"/>
          </a:p>
          <a:p>
            <a:pPr lvl="2"/>
            <a:r>
              <a:rPr lang="en-US" altLang="zh-CN" sz="1540"/>
              <a:t>Modify /etc/dphys-swapfile CONF_SWAPSIZE to 1024</a:t>
            </a:r>
            <a:endParaRPr lang="en-US" altLang="zh-CN" sz="1540"/>
          </a:p>
          <a:p>
            <a:pPr lvl="2"/>
            <a:r>
              <a:rPr lang="en-US" altLang="zh-CN" sz="1540"/>
              <a:t>sudo /etc/init.d/dphys-swapfile restart</a:t>
            </a:r>
            <a:endParaRPr lang="en-US" altLang="zh-CN" sz="1540"/>
          </a:p>
          <a:p>
            <a:pPr lvl="2"/>
            <a:r>
              <a:rPr lang="en-US" altLang="zh-CN" sz="1540">
                <a:solidFill>
                  <a:srgbClr val="FF0000"/>
                </a:solidFill>
              </a:rPr>
              <a:t>make -j4</a:t>
            </a:r>
            <a:r>
              <a:rPr lang="en-US" altLang="zh-CN" sz="1540"/>
              <a:t> &amp;&amp; sudo make install &amp;&amp; sudo ldconfig</a:t>
            </a:r>
            <a:endParaRPr lang="en-US" altLang="zh-CN" sz="1540"/>
          </a:p>
          <a:p>
            <a:pPr lvl="2"/>
            <a:r>
              <a:rPr lang="en-US" altLang="zh-CN" sz="1540"/>
              <a:t>ln -s /usr/local/lib/python3.5/site-packages/cv2xxx.so ~/.virtualenv/py3.5/lib/python3.5/site-packages/cv2.so</a:t>
            </a:r>
            <a:endParaRPr lang="en-US" altLang="zh-CN" sz="1540"/>
          </a:p>
          <a:p>
            <a:pPr lvl="2"/>
            <a:r>
              <a:rPr lang="en-US" altLang="zh-CN" sz="1535">
                <a:sym typeface="+mn-ea"/>
              </a:rPr>
              <a:t>Revert /etc/dphys-swapfile CONF_SWAPSIZE to 1024</a:t>
            </a:r>
            <a:endParaRPr lang="en-US" altLang="zh-CN" sz="1535">
              <a:sym typeface="+mn-ea"/>
            </a:endParaRPr>
          </a:p>
          <a:p>
            <a:pPr lvl="2"/>
            <a:r>
              <a:rPr lang="en-US" altLang="zh-CN" sz="1535">
                <a:sym typeface="+mn-ea"/>
              </a:rPr>
              <a:t>sudo /etc/init.d/dphys-swapfile restart</a:t>
            </a:r>
            <a:endParaRPr lang="en-US" altLang="zh-CN" sz="154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Setup Camera Module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800"/>
              <a:t>Spec</a:t>
            </a:r>
            <a:endParaRPr lang="en-US" altLang="zh-CN" sz="1800"/>
          </a:p>
          <a:p>
            <a:pPr lvl="1"/>
            <a:r>
              <a:rPr lang="en-US" altLang="zh-CN" sz="1600"/>
              <a:t>Sony IMX219 8MP sensor</a:t>
            </a:r>
            <a:endParaRPr lang="en-US" altLang="zh-CN" sz="1600"/>
          </a:p>
          <a:p>
            <a:pPr lvl="1"/>
            <a:r>
              <a:rPr lang="en-US" altLang="zh-CN" sz="1600"/>
              <a:t>Max image resolution 2592*1944</a:t>
            </a:r>
            <a:endParaRPr lang="en-US" altLang="zh-CN" sz="1600"/>
          </a:p>
          <a:p>
            <a:pPr lvl="1"/>
            <a:r>
              <a:rPr lang="en-US" altLang="zh-CN" sz="1600"/>
              <a:t>Supports 1080p30, 720p60 video</a:t>
            </a:r>
            <a:endParaRPr lang="en-US" altLang="zh-CN" sz="1600"/>
          </a:p>
          <a:p>
            <a:pPr lvl="1"/>
            <a:r>
              <a:rPr lang="en-US" altLang="zh-CN" sz="1600"/>
              <a:t>CSI interface with Raspberry Pi</a:t>
            </a:r>
            <a:endParaRPr lang="en-US" altLang="zh-CN" sz="1600"/>
          </a:p>
          <a:p>
            <a:pPr lvl="1"/>
            <a:r>
              <a:rPr lang="en-US" altLang="zh-CN" sz="1600"/>
              <a:t>Picamera python library</a:t>
            </a:r>
            <a:endParaRPr lang="en-US" altLang="zh-CN" sz="1600"/>
          </a:p>
          <a:p>
            <a:pPr lvl="2"/>
            <a:r>
              <a:rPr lang="en-US" altLang="zh-CN" sz="1400"/>
              <a:t>pip install picamera</a:t>
            </a:r>
            <a:endParaRPr lang="en-US" altLang="zh-CN" sz="1400"/>
          </a:p>
          <a:p>
            <a:pPr lvl="0"/>
            <a:r>
              <a:rPr lang="en-US" altLang="zh-CN" sz="1800"/>
              <a:t>Connect Pi Camera with Raspberry Pi</a:t>
            </a:r>
            <a:endParaRPr lang="en-US" altLang="zh-CN" sz="1800"/>
          </a:p>
          <a:p>
            <a:pPr lvl="1"/>
            <a:r>
              <a:rPr lang="en-US" altLang="zh-CN" sz="1600"/>
              <a:t>Ensure the connection is correct</a:t>
            </a:r>
            <a:endParaRPr lang="en-US" altLang="zh-CN" sz="1600"/>
          </a:p>
          <a:p>
            <a:pPr lvl="0"/>
            <a:r>
              <a:rPr lang="en-US" altLang="zh-CN" sz="1800"/>
              <a:t>Enable</a:t>
            </a:r>
            <a:endParaRPr lang="en-US" altLang="zh-CN" sz="1800"/>
          </a:p>
          <a:p>
            <a:pPr lvl="1"/>
            <a:r>
              <a:rPr lang="en-US" altLang="zh-CN" sz="1600"/>
              <a:t>sudo raspi-config</a:t>
            </a:r>
            <a:endParaRPr lang="en-US" altLang="zh-CN" sz="1600"/>
          </a:p>
          <a:p>
            <a:pPr lvl="2"/>
            <a:r>
              <a:rPr lang="en-US" altLang="zh-CN" sz="1400"/>
              <a:t>“Interfacing Options” -&gt; “P1 Camera” -&gt; Enable</a:t>
            </a:r>
            <a:endParaRPr lang="en-US" altLang="zh-CN" sz="1400"/>
          </a:p>
          <a:p>
            <a:pPr lvl="1"/>
            <a:r>
              <a:rPr lang="en-US" altLang="zh-CN" sz="1800"/>
              <a:t>raspistill -o 1.jpg</a:t>
            </a:r>
            <a:endParaRPr lang="en-US" altLang="zh-CN" sz="1800"/>
          </a:p>
          <a:p>
            <a:pPr lvl="1"/>
            <a:r>
              <a:rPr lang="en-US" altLang="zh-CN" sz="1800"/>
              <a:t>raspivid -o 1.h264 -t 10000</a:t>
            </a:r>
            <a:endParaRPr lang="en-US" altLang="zh-CN" sz="1800"/>
          </a:p>
          <a:p>
            <a:pPr lvl="0"/>
            <a:r>
              <a:rPr lang="en-US" altLang="zh-CN" sz="1800"/>
              <a:t>Refer</a:t>
            </a:r>
            <a:endParaRPr lang="en-US" altLang="zh-CN" sz="1800"/>
          </a:p>
          <a:p>
            <a:pPr lvl="1"/>
            <a:r>
              <a:rPr lang="en-US" altLang="zh-CN" sz="1800"/>
              <a:t>https://picamera.readthedocs.io/</a:t>
            </a:r>
            <a:endParaRPr lang="en-US" altLang="zh-CN" sz="1800"/>
          </a:p>
          <a:p>
            <a:pPr lvl="1"/>
            <a:r>
              <a:rPr lang="en-US" altLang="zh-CN" sz="1800"/>
              <a:t>https://elinux.org/RPi_USB_Webcams</a:t>
            </a:r>
            <a:endParaRPr lang="en-US" altLang="zh-CN" sz="1800"/>
          </a:p>
        </p:txBody>
      </p:sp>
      <p:pic>
        <p:nvPicPr>
          <p:cNvPr id="4" name="图片 3" descr="Pi-Camera-front-1-1426x10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0700" y="773430"/>
            <a:ext cx="2297430" cy="1739900"/>
          </a:xfrm>
          <a:prstGeom prst="rect">
            <a:avLst/>
          </a:prstGeom>
        </p:spPr>
      </p:pic>
      <p:pic>
        <p:nvPicPr>
          <p:cNvPr id="5" name="图片 4" descr="Pi-Camera-back-1-1400x10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6585" y="773430"/>
            <a:ext cx="2075815" cy="16014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945" y="2739390"/>
            <a:ext cx="3342005" cy="37299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commondata" val="eyJoZGlkIjoiYjRhZjQ5NWVmZmQxNmM3NmNkNDYxNWRmNzNmMjA1ZDAifQ==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EMPLATE_CATEGORY" val="custom"/>
  <p:tag name="KSO_WM_TEMPLATE_INDEX" val="160402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6.xml><?xml version="1.0" encoding="utf-8"?>
<p:tagLst xmlns:p="http://schemas.openxmlformats.org/presentationml/2006/main">
  <p:tag name="KSO_WM_TEMPLATE_CATEGORY" val="custom"/>
  <p:tag name="KSO_WM_TEMPLATE_INDEX" val="160402"/>
</p:tagLst>
</file>

<file path=ppt/tags/tag7.xml><?xml version="1.0" encoding="utf-8"?>
<p:tagLst xmlns:p="http://schemas.openxmlformats.org/presentationml/2006/main"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3826</Words>
  <Application>WPS 演示</Application>
  <PresentationFormat>Widescreen</PresentationFormat>
  <Paragraphs>157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A000120140530A02PPBG</vt:lpstr>
      <vt:lpstr>Notes of Raspberry Pi</vt:lpstr>
      <vt:lpstr>PowerPoint 演示文稿</vt:lpstr>
      <vt:lpstr>Setup</vt:lpstr>
      <vt:lpstr>Config</vt:lpstr>
      <vt:lpstr>Install Softwares</vt:lpstr>
      <vt:lpstr>Install Python</vt:lpstr>
      <vt:lpstr>Install OpenCV3</vt:lpstr>
      <vt:lpstr>Setup Camera Module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</dc:title>
  <dc:creator>lgm</dc:creator>
  <cp:lastModifiedBy>VhuanTech</cp:lastModifiedBy>
  <cp:revision>106</cp:revision>
  <dcterms:created xsi:type="dcterms:W3CDTF">2018-09-05T08:23:00Z</dcterms:created>
  <dcterms:modified xsi:type="dcterms:W3CDTF">2024-03-23T03:39:53Z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23C3C71C25EC438B9D318A06E8D85BD5_12</vt:lpwstr>
  </property>
</Properties>
</file>