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7" r:id="rId6"/>
    <p:sldId id="290" r:id="rId7"/>
    <p:sldId id="291" r:id="rId8"/>
    <p:sldId id="268" r:id="rId9"/>
    <p:sldId id="261" r:id="rId10"/>
    <p:sldId id="265" r:id="rId11"/>
    <p:sldId id="263" r:id="rId12"/>
    <p:sldId id="275" r:id="rId13"/>
    <p:sldId id="259" r:id="rId14"/>
    <p:sldId id="269" r:id="rId15"/>
    <p:sldId id="304" r:id="rId16"/>
    <p:sldId id="282" r:id="rId17"/>
    <p:sldId id="280" r:id="rId18"/>
    <p:sldId id="286" r:id="rId19"/>
    <p:sldId id="288" r:id="rId20"/>
    <p:sldId id="279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9756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1/27/2021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Windows local host</a:t>
            </a:r>
            <a:endParaRPr lang="en-US" altLang="zh-CN"/>
          </a:p>
          <a:p>
            <a:pPr lvl="1"/>
            <a:r>
              <a:rPr lang="en-US" altLang="zh-CN"/>
              <a:t>cat /etc/resolve.conf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  <a:p>
            <a:r>
              <a:rPr lang="en-US" altLang="zh-CN"/>
              <a:t>sudo apt install mesa-utils</a:t>
            </a:r>
            <a:endParaRPr lang="en-US" altLang="zh-CN"/>
          </a:p>
          <a:p>
            <a:pPr lvl="1"/>
            <a:r>
              <a:rPr lang="en-US" altLang="zh-CN"/>
              <a:t>glxgears -info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wsl --shutdown</a:t>
            </a:r>
            <a:endParaRPr lang="en-US" altLang="zh-CN"/>
          </a:p>
          <a:p>
            <a:pPr lvl="1"/>
            <a:r>
              <a:rPr lang="zh-CN" altLang="en-US"/>
              <a:t>插入</a:t>
            </a:r>
            <a:r>
              <a:rPr lang="en-US" altLang="zh-CN"/>
              <a:t>U</a:t>
            </a:r>
            <a:r>
              <a:rPr lang="zh-CN" altLang="en-US"/>
              <a:t>盘</a:t>
            </a:r>
            <a:endParaRPr lang="zh-CN" altLang="en-US"/>
          </a:p>
          <a:p>
            <a:pPr lvl="1"/>
            <a:r>
              <a:rPr lang="en-US" altLang="zh-CN"/>
              <a:t>wsl --distribution {Ubuntu20}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References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https://docs.microsoft.com/en-us/windows/wsl/connect-usb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download and install windows support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https://github.com/dorssel/usbipd-win/releases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winget install --interactive --exact dorssel.usbipd-win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install tools in Linux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sudo apt install linux-tools-5.4.0-77-generic hwdata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sudo update-alternatives --install /usr/local/bin/usbip usbip /usr/lib/linux-tools/5.4.0-77-generic/usbip 20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Connect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Windows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usbipd wsl list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usbipd wsl attach --busid &lt;busid&gt;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Linux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lsusb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Swap Size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9795" cy="4549140"/>
          </a:xfrm>
        </p:spPr>
        <p:txBody>
          <a:bodyPr/>
          <a:p>
            <a:r>
              <a:rPr lang="en-US" altLang="zh-CN"/>
              <a:t>wsl --shutdown</a:t>
            </a:r>
            <a:endParaRPr lang="en-US" altLang="zh-CN"/>
          </a:p>
          <a:p>
            <a:r>
              <a:rPr lang="en-US" altLang="zh-CN"/>
              <a:t>Copy .wslconfig to Windows $HOME</a:t>
            </a:r>
            <a:endParaRPr lang="en-US" altLang="zh-CN"/>
          </a:p>
          <a:p>
            <a:pPr lvl="1"/>
            <a:r>
              <a:rPr lang="en-US" altLang="zh-CN"/>
              <a:t>C:/Users/{username}/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27190" y="1290320"/>
            <a:ext cx="4626610" cy="403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# Settings apply across all Linux distros running on WSL 2</a:t>
            </a:r>
            <a:endParaRPr lang="zh-CN" altLang="en-US" sz="1600"/>
          </a:p>
          <a:p>
            <a:r>
              <a:rPr lang="zh-CN" altLang="en-US" sz="1600"/>
              <a:t># Can see memory in wsl2 with "free -m"</a:t>
            </a:r>
            <a:endParaRPr lang="zh-CN" altLang="en-US" sz="1600"/>
          </a:p>
          <a:p>
            <a:r>
              <a:rPr lang="zh-CN" altLang="en-US" sz="1600"/>
              <a:t># Goes in windows home directory as .wslconfig</a:t>
            </a:r>
            <a:endParaRPr lang="zh-CN" altLang="en-US" sz="1600"/>
          </a:p>
          <a:p>
            <a:r>
              <a:rPr lang="zh-CN" altLang="en-US" sz="1600"/>
              <a:t>[wsl2]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Limits VM memory to use no more than 48 GB, defaults to 50% of ram</a:t>
            </a:r>
            <a:endParaRPr lang="zh-CN" altLang="en-US" sz="1600"/>
          </a:p>
          <a:p>
            <a:r>
              <a:rPr lang="zh-CN" altLang="en-US" sz="1600"/>
              <a:t>memory=48GB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VM to use 8 virtual processors</a:t>
            </a:r>
            <a:endParaRPr lang="zh-CN" altLang="en-US" sz="1600"/>
          </a:p>
          <a:p>
            <a:r>
              <a:rPr lang="zh-CN" altLang="en-US" sz="1600"/>
              <a:t>processors=8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amount of swap storage space to 8GB, default is 25% of available RAM</a:t>
            </a:r>
            <a:endParaRPr lang="zh-CN" altLang="en-US" sz="1600"/>
          </a:p>
          <a:p>
            <a:r>
              <a:rPr lang="zh-CN" altLang="en-US" sz="1600"/>
              <a:t>swap=16GB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Support USB 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https://github.com/dorssel/usbipd-win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winget install usbipd</a:t>
            </a:r>
            <a:endParaRPr lang="en-US" altLang="zh-CN"/>
          </a:p>
          <a:p>
            <a:pPr lvl="2"/>
            <a:r>
              <a:rPr lang="en-US" altLang="zh-CN"/>
              <a:t>usbipd list</a:t>
            </a:r>
            <a:endParaRPr lang="en-US" altLang="zh-CN"/>
          </a:p>
          <a:p>
            <a:pPr lvl="2"/>
            <a:r>
              <a:rPr lang="en-US" altLang="zh-CN"/>
              <a:t>usbipd bind --busid=&lt;BUSID&gt;</a:t>
            </a:r>
            <a:endParaRPr lang="en-US" altLang="zh-CN"/>
          </a:p>
          <a:p>
            <a:pPr lvl="1"/>
            <a:r>
              <a:rPr lang="en-US" altLang="zh-CN"/>
              <a:t>WSL2</a:t>
            </a:r>
            <a:endParaRPr lang="en-US" altLang="zh-CN"/>
          </a:p>
          <a:p>
            <a:pPr lvl="2"/>
            <a:r>
              <a:rPr lang="en-US" altLang="zh-CN"/>
              <a:t>sudo apt install linux-tools-common</a:t>
            </a:r>
            <a:endParaRPr lang="en-US" altLang="zh-CN"/>
          </a:p>
          <a:p>
            <a:pPr lvl="2"/>
            <a:r>
              <a:rPr lang="en-US" altLang="zh-CN"/>
              <a:t>usbipd wsl list</a:t>
            </a:r>
            <a:endParaRPr lang="en-US" altLang="zh-CN"/>
          </a:p>
          <a:p>
            <a:pPr lvl="2"/>
            <a:r>
              <a:rPr lang="en-US" altLang="zh-CN"/>
              <a:t>usbipd wsl attach --busid=&lt;BUSID&gt;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 and Move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Export</a:t>
            </a:r>
            <a:endParaRPr lang="en-US" altLang="zh-CN"/>
          </a:p>
          <a:p>
            <a:pPr lvl="1"/>
            <a:r>
              <a:rPr lang="en-US" altLang="zh-CN"/>
              <a:t>wsl --list --verbose	// get linux distribution name</a:t>
            </a:r>
            <a:endParaRPr lang="en-US" altLang="zh-CN"/>
          </a:p>
          <a:p>
            <a:pPr lvl="1"/>
            <a:r>
              <a:rPr lang="en-US" altLang="zh-CN"/>
              <a:t>wsl --shutdown</a:t>
            </a:r>
            <a:endParaRPr lang="en-US" altLang="zh-CN"/>
          </a:p>
          <a:p>
            <a:pPr lvl="1"/>
            <a:r>
              <a:rPr lang="en-US" altLang="zh-CN"/>
              <a:t>mkdir D:\backup</a:t>
            </a:r>
            <a:endParaRPr lang="en-US" altLang="zh-CN"/>
          </a:p>
          <a:p>
            <a:pPr lvl="1"/>
            <a:r>
              <a:rPr lang="en-US" altLang="zh-CN"/>
              <a:t>wsl --export {Ubuntu-18.04} D:\backup\ubuntu-18.04.tar</a:t>
            </a:r>
            <a:endParaRPr lang="en-US" altLang="zh-CN"/>
          </a:p>
          <a:p>
            <a:pPr lvl="1"/>
            <a:r>
              <a:rPr lang="en-US" altLang="zh-CN"/>
              <a:t>wsl --unregister {Ubuntu-18.04}</a:t>
            </a:r>
            <a:endParaRPr lang="en-US" altLang="zh-CN"/>
          </a:p>
          <a:p>
            <a:pPr lvl="0"/>
            <a:r>
              <a:rPr lang="en-US" altLang="zh-CN" sz="2400"/>
              <a:t>Import</a:t>
            </a:r>
            <a:endParaRPr lang="en-US" altLang="zh-CN"/>
          </a:p>
          <a:p>
            <a:pPr lvl="1"/>
            <a:r>
              <a:rPr lang="en-US" altLang="zh-CN"/>
              <a:t>mkdir D:\WSL\</a:t>
            </a:r>
            <a:endParaRPr lang="en-US" altLang="zh-CN"/>
          </a:p>
          <a:p>
            <a:pPr lvl="1"/>
            <a:r>
              <a:rPr lang="en-US" altLang="zh-CN"/>
              <a:t>wsl --import {Ubuntu-18.04} D:\WSL\ D:\backup\ubuntu-18.04.tar</a:t>
            </a:r>
            <a:endParaRPr lang="en-US" altLang="zh-CN"/>
          </a:p>
          <a:p>
            <a:pPr lvl="1"/>
            <a:r>
              <a:rPr lang="en-US" altLang="zh-CN"/>
              <a:t>cd $env:USERPROFILE\AppData\Local\Microsoft\WindowsApps</a:t>
            </a:r>
            <a:endParaRPr lang="en-US" altLang="zh-CN"/>
          </a:p>
          <a:p>
            <a:pPr lvl="1"/>
            <a:r>
              <a:rPr lang="en-US" altLang="zh-CN"/>
              <a:t>.\ubuntu1804.exe config --default-user lgm</a:t>
            </a:r>
            <a:endParaRPr lang="en-US" altLang="zh-CN"/>
          </a:p>
          <a:p>
            <a:pPr lvl="1"/>
            <a:r>
              <a:rPr lang="en-US" altLang="zh-CN"/>
              <a:t>wsl --distribution {Ubuntu-18.04}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System has not been booted with systemd as init system (PID 1). Can't operate.</a:t>
            </a:r>
            <a:endParaRPr lang="zh-CN" altLang="en-US"/>
          </a:p>
          <a:p>
            <a:pPr lvl="1"/>
            <a:r>
              <a:rPr lang="en-US" altLang="zh-CN"/>
              <a:t>Use “sudo service redis-server start” instead</a:t>
            </a:r>
            <a:endParaRPr lang="en-US" altLang="zh-CN"/>
          </a:p>
          <a:p>
            <a:pPr lvl="0"/>
            <a:r>
              <a:rPr lang="en-US" altLang="zh-CN"/>
              <a:t>datetime is incorrect</a:t>
            </a:r>
            <a:endParaRPr lang="en-US" altLang="zh-CN"/>
          </a:p>
          <a:p>
            <a:pPr lvl="1"/>
            <a:r>
              <a:rPr lang="en-US" altLang="zh-CN"/>
              <a:t>sudo hwclock -s</a:t>
            </a:r>
            <a:endParaRPr lang="en-US" altLang="zh-CN"/>
          </a:p>
          <a:p>
            <a:pPr lvl="1"/>
            <a:r>
              <a:rPr lang="en-US" altLang="zh-CN"/>
              <a:t>sudo crontab -e</a:t>
            </a:r>
            <a:endParaRPr lang="en-US" altLang="zh-CN"/>
          </a:p>
          <a:p>
            <a:pPr lvl="2"/>
            <a:r>
              <a:rPr lang="en-US" altLang="zh-CN"/>
              <a:t>10 * * * * ntpdate time.windows.com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  <a:p>
            <a:r>
              <a:rPr lang="zh-CN" altLang="en-US"/>
              <a:t>https://research.wmz.ninja/articles/2017/11/setting-up-wsl-with-graphics-and-audio.html</a:t>
            </a:r>
            <a:endParaRPr lang="zh-CN" altLang="en-US"/>
          </a:p>
          <a:p>
            <a:r>
              <a:rPr lang="zh-CN" altLang="en-US"/>
              <a:t>https://learn.microsoft.com/en-us/windows/wsl/basic-commands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</a:t>
            </a:r>
            <a:r>
              <a:rPr lang="en-US" altLang="zh-CN" b="1"/>
              <a:t>wsl -l -v</a:t>
            </a:r>
            <a:r>
              <a:rPr lang="en-US" altLang="zh-CN"/>
              <a:t>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4400" y="1276350"/>
          <a:ext cx="10439400" cy="338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710"/>
                <a:gridCol w="3691890"/>
                <a:gridCol w="3479800"/>
              </a:tblGrid>
              <a:tr h="617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17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wsl --list --all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all installed distributions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617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wsl --distribution {distributionName} --user {userName}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Start a distribution with specified user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617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wsl --unregister {distributionName}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617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wsl –mount \\.\PHYSICALDRIVE0 –partition1.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 command: wmic diskdrive list brief // list drives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${user_home}/.wslconfig</a:t>
            </a:r>
            <a:endParaRPr lang="en-US" altLang="zh-CN"/>
          </a:p>
          <a:p>
            <a:pPr lvl="1"/>
            <a:r>
              <a:rPr lang="en-US" altLang="zh-CN" sz="2000"/>
              <a:t>global for all distributions</a:t>
            </a:r>
            <a:endParaRPr lang="en-US" altLang="zh-CN"/>
          </a:p>
          <a:p>
            <a:r>
              <a:rPr lang="en-US" altLang="zh-CN"/>
              <a:t>/etc/wsl.config</a:t>
            </a:r>
            <a:endParaRPr lang="en-US" altLang="zh-CN"/>
          </a:p>
          <a:p>
            <a:pPr lvl="1"/>
            <a:r>
              <a:rPr lang="en-US" altLang="zh-CN"/>
              <a:t>for each distribution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26660"/>
          </a:xfrm>
        </p:spPr>
        <p:txBody>
          <a:bodyPr>
            <a:normAutofit/>
          </a:bodyPr>
          <a:p>
            <a:r>
              <a:rPr lang="zh-CN" altLang="en-US" sz="2000"/>
              <a:t>C:\Users\</a:t>
            </a:r>
            <a:r>
              <a:rPr lang="en-US" altLang="zh-CN" sz="2000"/>
              <a:t>{username}</a:t>
            </a:r>
            <a:r>
              <a:rPr lang="zh-CN" altLang="en-US" sz="2000"/>
              <a:t>\AppData\Local\Packages</a:t>
            </a:r>
            <a:endParaRPr lang="zh-CN" altLang="en-US" sz="2000"/>
          </a:p>
          <a:p>
            <a:pPr lvl="1"/>
            <a:r>
              <a:rPr lang="zh-CN" altLang="en-US" sz="1800"/>
              <a:t>CanonicalGroupLimited.Ubuntu18.04onWindows_79rhkp1fndgsc</a:t>
            </a:r>
            <a:endParaRPr lang="zh-CN" altLang="en-US" sz="1800"/>
          </a:p>
          <a:p>
            <a:pPr lvl="0"/>
            <a:r>
              <a:rPr lang="en-US" altLang="zh-CN" sz="2000"/>
              <a:t>Disk in Linux</a:t>
            </a:r>
            <a:endParaRPr lang="en-US" altLang="zh-CN" sz="2000"/>
          </a:p>
          <a:p>
            <a:pPr lvl="1"/>
            <a:r>
              <a:rPr lang="en-US" altLang="zh-CN" sz="1800"/>
              <a:t>C:\Windows\WinSxS\amd64_microsoft-windows-lxss-vm-mode_31bf3856ad364e35_10.0.18362.1049_none_dc51d333d925c283\ext4.vhdx.gz</a:t>
            </a:r>
            <a:endParaRPr lang="en-US" altLang="zh-CN" sz="1800"/>
          </a:p>
          <a:p>
            <a:pPr lvl="0"/>
            <a:r>
              <a:rPr lang="en-US" altLang="zh-CN" sz="2000"/>
              <a:t>Shrink disk size in Linux</a:t>
            </a:r>
            <a:endParaRPr lang="en-US" altLang="zh-CN" sz="2000"/>
          </a:p>
          <a:p>
            <a:pPr lvl="1"/>
            <a:r>
              <a:rPr lang="en-US" altLang="zh-CN" sz="1800"/>
              <a:t>References: https://stephenreescarter.net/how-to-shrink-a-wsl2-virtual-disk/</a:t>
            </a:r>
            <a:endParaRPr lang="en-US" altLang="zh-CN" sz="1800"/>
          </a:p>
          <a:p>
            <a:pPr lvl="1"/>
            <a:r>
              <a:rPr lang="en-US" altLang="zh-CN" sz="1800"/>
              <a:t>wsl -l -v</a:t>
            </a:r>
            <a:endParaRPr lang="en-US" altLang="zh-CN" sz="1800"/>
          </a:p>
          <a:p>
            <a:pPr lvl="1"/>
            <a:r>
              <a:rPr lang="en-US" altLang="zh-CN" sz="1800"/>
              <a:t>wsl --terminate {Ubuntu-18.04}</a:t>
            </a:r>
            <a:endParaRPr lang="en-US" altLang="zh-CN" sz="1800"/>
          </a:p>
          <a:p>
            <a:pPr lvl="1"/>
            <a:r>
              <a:rPr lang="en-US" altLang="zh-CN" sz="1800"/>
              <a:t>diskpart</a:t>
            </a:r>
            <a:endParaRPr lang="en-US" altLang="zh-CN" sz="1800"/>
          </a:p>
          <a:p>
            <a:pPr lvl="2"/>
            <a:r>
              <a:rPr lang="en-US" altLang="zh-CN" sz="1600"/>
              <a:t>select vdisk file="&lt;PATH-TO-VHDX&gt;"</a:t>
            </a:r>
            <a:endParaRPr lang="en-US" altLang="zh-CN" sz="1600"/>
          </a:p>
          <a:p>
            <a:pPr lvl="2"/>
            <a:r>
              <a:rPr lang="en-US" altLang="zh-CN" sz="1600"/>
              <a:t>attach vdisk readonly</a:t>
            </a:r>
            <a:endParaRPr lang="en-US" altLang="zh-CN" sz="1600"/>
          </a:p>
          <a:p>
            <a:pPr lvl="2"/>
            <a:r>
              <a:rPr lang="en-US" altLang="zh-CN" sz="1600"/>
              <a:t>compact vdisk</a:t>
            </a:r>
            <a:endParaRPr lang="en-US" altLang="zh-CN" sz="1600"/>
          </a:p>
          <a:p>
            <a:pPr lvl="3"/>
            <a:r>
              <a:rPr lang="en-US" altLang="zh-CN" sz="1600"/>
              <a:t>waiting...</a:t>
            </a:r>
            <a:endParaRPr lang="en-US" altLang="zh-CN" sz="1600"/>
          </a:p>
          <a:p>
            <a:pPr lvl="2"/>
            <a:r>
              <a:rPr lang="en-US" altLang="zh-CN" sz="1600"/>
              <a:t>detach vdisk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 in WSL2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87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https://skeptric.com/wsl2-xserver/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Allow WSL access via Windows Firefall</a:t>
            </a:r>
            <a:endParaRPr lang="en-US" altLang="zh-CN"/>
          </a:p>
          <a:p>
            <a:pPr lvl="1"/>
            <a:r>
              <a:rPr lang="en-US" altLang="zh-CN"/>
              <a:t>Enable public access from an X11 server when starting VcXsrv</a:t>
            </a:r>
            <a:endParaRPr lang="en-US" altLang="zh-CN"/>
          </a:p>
          <a:p>
            <a:pPr lvl="1"/>
            <a:r>
              <a:rPr lang="en-US" altLang="zh-CN"/>
              <a:t>Configure .bashrc</a:t>
            </a:r>
            <a:endParaRPr lang="en-US" altLang="zh-CN"/>
          </a:p>
          <a:p>
            <a:pPr lvl="2"/>
            <a:r>
              <a:rPr lang="en-US" altLang="zh-CN"/>
              <a:t>export DISPLAY=$(awk '/nameserver / {print $2; exit}' /etc/resolv.conf 2&gt;/dev/null):0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025525"/>
            <a:ext cx="2924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1025525"/>
            <a:ext cx="23907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4522470"/>
            <a:ext cx="4263390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2460625"/>
            <a:ext cx="2734310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4521200"/>
            <a:ext cx="2959100" cy="233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COMMONDATA" val="eyJoZGlkIjoiYjRhZjQ5NWVmZmQxNmM3NmNkNDYxNWRmNzNmMjA1ZDAifQ=="/>
  <p:tag name="KSO_WPP_MARK_KEY" val="4a1a885f-1ec6-43c3-80e1-c5ff2134d3c6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8c134ad6-4265-4557-889e-f682acb320a6}"/>
  <p:tag name="TABLE_ENDDRAG_ORIGIN_RECT" val="821*243"/>
  <p:tag name="TABLE_ENDDRAG_RECT" val="72*100*821*243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4960</Words>
  <Application>WPS 演示</Application>
  <PresentationFormat>宽屏</PresentationFormat>
  <Paragraphs>209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Commands</vt:lpstr>
      <vt:lpstr>Config</vt:lpstr>
      <vt:lpstr>Storage</vt:lpstr>
      <vt:lpstr>Run GUI Apps</vt:lpstr>
      <vt:lpstr>Run GUI Apps in WSL2</vt:lpstr>
      <vt:lpstr>Access WSL files in Windows</vt:lpstr>
      <vt:lpstr>Network</vt:lpstr>
      <vt:lpstr>GPU</vt:lpstr>
      <vt:lpstr>Audio</vt:lpstr>
      <vt:lpstr>USB</vt:lpstr>
      <vt:lpstr>USB</vt:lpstr>
      <vt:lpstr>Change Swap Size</vt:lpstr>
      <vt:lpstr>Support USB Disk</vt:lpstr>
      <vt:lpstr>Back and Move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149</cp:revision>
  <dcterms:created xsi:type="dcterms:W3CDTF">2019-06-19T02:08:00Z</dcterms:created>
  <dcterms:modified xsi:type="dcterms:W3CDTF">2024-03-25T03:49:16Z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CC3EE709099F49808A83E3C0029A790A</vt:lpwstr>
  </property>
</Properties>
</file>