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0" r:id="rId5"/>
    <p:sldId id="258" r:id="rId6"/>
    <p:sldId id="259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4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updated：3/16/2022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Windows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593205" cy="5389245"/>
          </a:xfrm>
        </p:spPr>
        <p:txBody>
          <a:bodyPr/>
          <a:p>
            <a:r>
              <a:rPr lang="zh-CN" altLang="en-US"/>
              <a:t>xcopy some_source_dir new_destination_dir\ /E/H</a:t>
            </a:r>
            <a:endParaRPr lang="zh-CN" altLang="en-US"/>
          </a:p>
          <a:p>
            <a:r>
              <a:rPr lang="en-US" altLang="zh-CN"/>
              <a:t>Check .net version</a:t>
            </a:r>
            <a:endParaRPr lang="en-US" altLang="zh-CN"/>
          </a:p>
          <a:p>
            <a:pPr lvl="1"/>
            <a:r>
              <a:rPr lang="en-US" altLang="zh-CN"/>
              <a:t>dotnet --list-sdks</a:t>
            </a:r>
            <a:endParaRPr lang="en-US" altLang="zh-CN"/>
          </a:p>
          <a:p>
            <a:pPr lvl="1"/>
            <a:r>
              <a:rPr lang="en-US" altLang="zh-CN"/>
              <a:t>dotnet --list-runtimes</a:t>
            </a:r>
            <a:endParaRPr lang="en-US" altLang="zh-CN"/>
          </a:p>
          <a:p>
            <a:pPr lvl="1"/>
            <a:r>
              <a:rPr lang="en-US" altLang="zh-CN"/>
              <a:t>dotnet executable</a:t>
            </a:r>
            <a:endParaRPr lang="en-US" altLang="zh-CN"/>
          </a:p>
          <a:p>
            <a:pPr lvl="0"/>
            <a:r>
              <a:rPr lang="en-US" altLang="zh-CN"/>
              <a:t>wmic diskdrive list brief</a:t>
            </a:r>
            <a:endParaRPr lang="en-US" altLang="zh-CN"/>
          </a:p>
          <a:p>
            <a:pPr lvl="1"/>
            <a:r>
              <a:rPr lang="en-US" altLang="zh-CN"/>
              <a:t>list mounted disks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WinGet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29970" y="1181100"/>
          <a:ext cx="10492740" cy="462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130"/>
                <a:gridCol w="4563110"/>
                <a:gridCol w="2603500"/>
              </a:tblGrid>
              <a:tr h="346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list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List installed windows programs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export {output_file}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Export list of install programs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search {program}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Search for a program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show {program}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Show info of installed program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850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winget install {package-name}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Install a program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</a:t>
            </a:r>
            <a:r>
              <a:rPr lang="en-US" altLang="zh-CN"/>
              <a:t>Windows Installer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798945" cy="538924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Inno Setup</a:t>
            </a:r>
            <a:endParaRPr lang="en-US" altLang="zh-CN"/>
          </a:p>
          <a:p>
            <a:pPr lvl="1"/>
            <a:r>
              <a:rPr lang="en-US" altLang="zh-CN"/>
              <a:t>www.innosetup.com</a:t>
            </a:r>
            <a:endParaRPr lang="en-US" altLang="zh-CN"/>
          </a:p>
          <a:p>
            <a:pPr lvl="1"/>
            <a:r>
              <a:rPr lang="en-US" altLang="zh-CN"/>
              <a:t>App.iss</a:t>
            </a:r>
            <a:endParaRPr lang="en-US" altLang="zh-CN"/>
          </a:p>
          <a:p>
            <a:pPr lvl="2"/>
            <a:r>
              <a:rPr lang="en-US" altLang="zh-CN"/>
              <a:t>setup compiler</a:t>
            </a:r>
            <a:endParaRPr lang="en-US" altLang="zh-CN"/>
          </a:p>
          <a:p>
            <a:pPr lvl="1"/>
            <a:r>
              <a:rPr lang="en-US" altLang="zh-CN"/>
              <a:t>Chinese install language support</a:t>
            </a:r>
            <a:endParaRPr lang="en-US" altLang="zh-CN"/>
          </a:p>
          <a:p>
            <a:pPr lvl="2"/>
            <a:r>
              <a:rPr lang="en-US" altLang="zh-CN"/>
              <a:t>references</a:t>
            </a:r>
            <a:endParaRPr lang="en-US" altLang="zh-CN"/>
          </a:p>
          <a:p>
            <a:pPr lvl="3"/>
            <a:r>
              <a:rPr lang="en-US" altLang="zh-CN"/>
              <a:t>https://blog.csdn.net/Pailugou/article/details/115174416</a:t>
            </a:r>
            <a:endParaRPr lang="en-US" altLang="zh-CN"/>
          </a:p>
          <a:p>
            <a:pPr lvl="3"/>
            <a:r>
              <a:rPr lang="en-US" altLang="zh-CN"/>
              <a:t>https://github.com/jrsoftware/issrc/blob/main/Files/Languages/Unofficial/ChineseSimplified.isl</a:t>
            </a:r>
            <a:endParaRPr lang="en-US" altLang="zh-CN"/>
          </a:p>
          <a:p>
            <a:pPr lvl="2"/>
            <a:r>
              <a:rPr lang="en-US" altLang="zh-CN"/>
              <a:t>steps</a:t>
            </a:r>
            <a:endParaRPr lang="en-US" altLang="zh-CN"/>
          </a:p>
          <a:p>
            <a:pPr lvl="3"/>
            <a:r>
              <a:rPr lang="en-US" altLang="zh-CN"/>
              <a:t>[Setup]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 ShowLanguageDialog = yes</a:t>
            </a:r>
            <a:endParaRPr lang="en-US" altLang="zh-CN"/>
          </a:p>
          <a:p>
            <a:pPr lvl="3"/>
            <a:r>
              <a:rPr lang="en-US" altLang="zh-CN"/>
              <a:t>create ChineseSimplified.isl</a:t>
            </a:r>
            <a:endParaRPr lang="en-US" altLang="zh-CN"/>
          </a:p>
          <a:p>
            <a:pPr lvl="4"/>
            <a:r>
              <a:rPr lang="en-US" altLang="zh-CN"/>
              <a:t>UTF-8 with BOM</a:t>
            </a:r>
            <a:endParaRPr lang="en-US" altLang="zh-CN"/>
          </a:p>
          <a:p>
            <a:pPr lvl="3"/>
            <a:r>
              <a:rPr lang="en-US" altLang="zh-CN"/>
              <a:t>copy ChineseSimplified.isl to “Languages” subfolder in Inno Setup install folder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20330" y="1341755"/>
            <a:ext cx="4104640" cy="2061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[Languages]</a:t>
            </a:r>
            <a:endParaRPr lang="zh-CN" altLang="en-US" sz="1600"/>
          </a:p>
          <a:p>
            <a:r>
              <a:rPr lang="zh-CN" altLang="en-US" sz="1600"/>
              <a:t>Name: "en"; MessagesFile: "compiler:Default.isl"; LicenseFile:英文协议文件路径; InfoBeforeFile:英文文件路径 </a:t>
            </a:r>
            <a:endParaRPr lang="zh-CN" altLang="en-US" sz="1600"/>
          </a:p>
          <a:p>
            <a:r>
              <a:rPr lang="zh-CN" altLang="en-US" sz="1600"/>
              <a:t>Name: "cn"; MessagesFile: "compiler:Languages\ChineseSimplified.isl";LicenseFile:中文协议路径</a:t>
            </a:r>
            <a:r>
              <a:rPr lang="en-US" altLang="zh-CN" sz="1600"/>
              <a:t>(</a:t>
            </a:r>
            <a:r>
              <a:rPr lang="en-US" altLang="zh-CN" sz="1600" b="1"/>
              <a:t>UTF-8 BOM</a:t>
            </a:r>
            <a:r>
              <a:rPr lang="en-US" altLang="zh-CN" sz="1600"/>
              <a:t>)</a:t>
            </a:r>
            <a:r>
              <a:rPr lang="zh-CN" altLang="en-US" sz="1600"/>
              <a:t>; InfoBeforeFile:中文文件路径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 Alias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https://blog.csdn.net/yiranzhiliposui/article/details/83116819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  <p:tag name="KSO_WM_SPECIAL_SOURCE" val="bdnull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38.xml><?xml version="1.0" encoding="utf-8"?>
<p:tagLst xmlns:p="http://schemas.openxmlformats.org/presentationml/2006/main">
  <p:tag name="KSO_WM_UNIT_TABLE_BEAUTIFY" val="smartTable{3e87afa1-e5c6-46d3-93c2-67a16c27e8a9}"/>
  <p:tag name="TABLE_ENDDRAG_ORIGIN_RECT" val="826*401"/>
  <p:tag name="TABLE_ENDDRAG_RECT" val="81*93*826*40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  <p:tag name="KSO_WM_SPECIAL_SOURCE" val="bdnull"/>
</p:tagLst>
</file>

<file path=ppt/tags/tag142.xml><?xml version="1.0" encoding="utf-8"?>
<p:tagLst xmlns:p="http://schemas.openxmlformats.org/presentationml/2006/main">
  <p:tag name="KSO_DOCER_TEMPLATE_OPEN_ONCE_MARK" val="1"/>
  <p:tag name="commondata" val="eyJoZGlkIjoiYjRhZjQ5NWVmZmQxNmM3NmNkNDYxNWRmNzNmMjA1ZDA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演示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Windows Notes</vt:lpstr>
      <vt:lpstr>Commands</vt:lpstr>
      <vt:lpstr>WinGet</vt:lpstr>
      <vt:lpstr>Create Windows Installer</vt:lpstr>
      <vt:lpstr>Command Alias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VhuanTech</cp:lastModifiedBy>
  <cp:revision>32</cp:revision>
  <dcterms:created xsi:type="dcterms:W3CDTF">2021-11-04T14:54:00Z</dcterms:created>
  <dcterms:modified xsi:type="dcterms:W3CDTF">2024-03-25T03:47:41Z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631E14B189A44DD4AA93124789E8D6DB</vt:lpwstr>
  </property>
  <property fmtid="{D5CDD505-2E9C-101B-9397-08002B2CF9AE}" pid="3" name="KSOProductBuildVer">
    <vt:lpwstr>2052-12.1.0.16250</vt:lpwstr>
  </property>
</Properties>
</file>