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9" r:id="rId5"/>
    <p:sldId id="262" r:id="rId6"/>
    <p:sldId id="263" r:id="rId7"/>
    <p:sldId id="264" r:id="rId8"/>
    <p:sldId id="265" r:id="rId9"/>
    <p:sldId id="259" r:id="rId10"/>
    <p:sldId id="257" r:id="rId11"/>
    <p:sldId id="26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Web Crawler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p>
            <a:pPr algn="ctr"/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Crawl by Python</a:t>
            </a:r>
            <a:endParaRPr lang="en-US" altLang="zh-CN"/>
          </a:p>
          <a:p>
            <a:pPr lvl="1"/>
            <a:r>
              <a:rPr lang="zh-CN" altLang="en-US"/>
              <a:t>https://www.scrapingbee.com/blog/crawling-python/</a:t>
            </a:r>
            <a:endParaRPr lang="zh-CN" altLang="en-US"/>
          </a:p>
          <a:p>
            <a:pPr lvl="1"/>
            <a:r>
              <a:rPr lang="zh-CN" altLang="en-US"/>
              <a:t>https://scrapfly.io/blog/crawling-with-python/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12790" cy="4549140"/>
          </a:xfrm>
        </p:spPr>
        <p:txBody>
          <a:bodyPr/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use requests lib to get/post API</a:t>
            </a:r>
            <a:endParaRPr lang="en-US" altLang="zh-CN"/>
          </a:p>
          <a:p>
            <a:pPr lvl="2"/>
            <a:r>
              <a:rPr lang="en-US" altLang="zh-CN"/>
              <a:t>page = requests.get(URL)</a:t>
            </a:r>
            <a:endParaRPr lang="en-US" altLang="zh-CN"/>
          </a:p>
          <a:p>
            <a:pPr lvl="1"/>
            <a:r>
              <a:rPr lang="en-US" altLang="zh-CN"/>
              <a:t>use beautiful-soup lib to parse html</a:t>
            </a:r>
            <a:endParaRPr lang="en-US" altLang="zh-CN"/>
          </a:p>
          <a:p>
            <a:pPr lvl="2"/>
            <a:r>
              <a:rPr lang="en-US" altLang="zh-CN"/>
              <a:t>from bs4 import BeautifulSoup</a:t>
            </a:r>
            <a:endParaRPr lang="en-US" altLang="zh-CN"/>
          </a:p>
          <a:p>
            <a:pPr lvl="2"/>
            <a:r>
              <a:rPr lang="en-US" altLang="zh-CN"/>
              <a:t>soup = BeautifulSoup(page.content, "html.parser")</a:t>
            </a:r>
            <a:endParaRPr lang="en-US" altLang="zh-CN"/>
          </a:p>
          <a:p>
            <a:pPr lvl="2"/>
            <a:r>
              <a:rPr lang="en-US" altLang="zh-CN"/>
              <a:t>results = soup.find(id="ResultsContainer")</a:t>
            </a:r>
            <a:endParaRPr lang="en-US" altLang="zh-CN"/>
          </a:p>
          <a:p>
            <a:pPr lvl="2"/>
            <a:r>
              <a:rPr lang="en-US" altLang="zh-CN"/>
              <a:t>print(results.prettify())</a:t>
            </a:r>
            <a:endParaRPr lang="en-US" altLang="zh-CN"/>
          </a:p>
          <a:p>
            <a:pPr lvl="1"/>
            <a:r>
              <a:rPr lang="en-US" altLang="zh-CN"/>
              <a:t>scrapy</a:t>
            </a:r>
            <a:endParaRPr lang="en-US" altLang="zh-CN"/>
          </a:p>
        </p:txBody>
      </p: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7398385" y="803910"/>
            <a:ext cx="4153535" cy="53644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 + beautiful-soup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82210" cy="4549140"/>
          </a:xfrm>
        </p:spPr>
        <p:txBody>
          <a:bodyPr/>
          <a:p>
            <a:r>
              <a:rPr lang="en-US" altLang="zh-CN"/>
              <a:t>Beautiful-soup</a:t>
            </a:r>
            <a:endParaRPr lang="en-US" altLang="zh-CN"/>
          </a:p>
          <a:p>
            <a:pPr lvl="1"/>
            <a:r>
              <a:rPr lang="en-US" altLang="zh-CN"/>
              <a:t>pip install requests bs4</a:t>
            </a:r>
            <a:endParaRPr lang="en-US" altLang="zh-CN"/>
          </a:p>
          <a:p>
            <a:pPr lvl="1"/>
            <a:r>
              <a:rPr lang="en-US" altLang="zh-CN"/>
              <a:t>find elements by element ID</a:t>
            </a:r>
            <a:endParaRPr lang="en-US" altLang="zh-CN"/>
          </a:p>
          <a:p>
            <a:pPr lvl="2"/>
            <a:r>
              <a:rPr lang="en-US" altLang="zh-CN"/>
              <a:t>results = soup.find(id="ResultsContainer")</a:t>
            </a:r>
            <a:endParaRPr lang="en-US" altLang="zh-CN"/>
          </a:p>
          <a:p>
            <a:pPr lvl="1"/>
            <a:r>
              <a:rPr lang="en-US" altLang="zh-CN"/>
              <a:t>find elements by class name</a:t>
            </a:r>
            <a:endParaRPr lang="en-US" altLang="zh-CN"/>
          </a:p>
          <a:p>
            <a:pPr lvl="2"/>
            <a:r>
              <a:rPr lang="en-US" altLang="zh-CN"/>
              <a:t>job_elements = results.find_all("div", class_="card-content")</a:t>
            </a:r>
            <a:endParaRPr lang="en-US" altLang="zh-CN"/>
          </a:p>
          <a:p>
            <a:pPr lvl="1"/>
            <a:r>
              <a:rPr lang="en-US" altLang="zh-CN"/>
              <a:t>find elements by class name and text content</a:t>
            </a:r>
            <a:endParaRPr lang="en-US" altLang="zh-CN"/>
          </a:p>
          <a:p>
            <a:pPr lvl="2"/>
            <a:r>
              <a:rPr lang="en-US" altLang="zh-CN"/>
              <a:t>python_jobs = results.find_all("h2", string="Python")</a:t>
            </a:r>
            <a:endParaRPr lang="en-US" altLang="zh-CN"/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5935345" y="1211580"/>
            <a:ext cx="5880100" cy="3568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httpx+parsel+w3lib+tldextract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https://scrapfly.io/blog/crawling-with-python/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httpx parsel w3lib tldextract loguru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Xpath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3085" cy="4549140"/>
          </a:xfrm>
        </p:spPr>
        <p:txBody>
          <a:bodyPr>
            <a:normAutofit lnSpcReduction="2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https://www.geeksforgeeks.org/web-scraping-using-lxml-and-xpath-in-python/</a:t>
            </a:r>
            <a:endParaRPr lang="en-US" altLang="zh-CN" sz="1800"/>
          </a:p>
          <a:p>
            <a:pPr lvl="0"/>
            <a:r>
              <a:rPr lang="en-US" altLang="zh-CN" sz="2000"/>
              <a:t>Usage</a:t>
            </a:r>
            <a:endParaRPr lang="en-US" altLang="zh-CN" sz="2000"/>
          </a:p>
          <a:p>
            <a:pPr lvl="1"/>
            <a:r>
              <a:rPr lang="en-US" altLang="zh-CN" sz="1800"/>
              <a:t>from lxml import html</a:t>
            </a:r>
            <a:endParaRPr lang="en-US" altLang="zh-CN" sz="1800"/>
          </a:p>
          <a:p>
            <a:pPr lvl="1"/>
            <a:r>
              <a:rPr lang="en-US" altLang="zh-CN" sz="1800"/>
              <a:t>tree = html.fromstring(page.content)</a:t>
            </a:r>
            <a:endParaRPr lang="en-US" altLang="zh-CN" sz="1800"/>
          </a:p>
          <a:p>
            <a:pPr lvl="1"/>
            <a:r>
              <a:rPr lang="en-US" altLang="zh-CN" sz="1800"/>
              <a:t>element = tree.xpath(‘xpath’)</a:t>
            </a:r>
            <a:endParaRPr lang="en-US" altLang="zh-CN" sz="1800"/>
          </a:p>
          <a:p>
            <a:pPr lvl="2"/>
            <a:r>
              <a:rPr lang="en-US" altLang="zh-CN" sz="1620"/>
              <a:t>html/body/p/text()	// &lt;p&gt; tag</a:t>
            </a:r>
            <a:endParaRPr lang="en-US" altLang="zh-CN" sz="1620"/>
          </a:p>
          <a:p>
            <a:pPr lvl="2"/>
            <a:r>
              <a:rPr lang="en-US" altLang="zh-CN" sz="1620"/>
              <a:t>html/body/a/@href	// href attribute of &lt;a&gt; tag</a:t>
            </a:r>
            <a:endParaRPr lang="en-US" altLang="zh-CN" sz="1620"/>
          </a:p>
          <a:p>
            <a:pPr lvl="2"/>
            <a:r>
              <a:rPr lang="en-US" altLang="zh-CN" sz="1620"/>
              <a:t>html/body/h2[2]/text()	// 2nd &lt;h2&gt; tag</a:t>
            </a:r>
            <a:endParaRPr lang="en-US" altLang="zh-CN" sz="1620"/>
          </a:p>
          <a:p>
            <a:pPr lvl="2"/>
            <a:r>
              <a:rPr lang="en-US" altLang="zh-CN" sz="1620"/>
              <a:t>//div[@title="buyer-name"]/text()</a:t>
            </a:r>
            <a:endParaRPr lang="en-US" altLang="zh-CN" sz="1620"/>
          </a:p>
          <a:p>
            <a:pPr lvl="0"/>
            <a:r>
              <a:rPr lang="en-US" altLang="zh-CN" sz="2000"/>
              <a:t>Way to find xpath value</a:t>
            </a:r>
            <a:endParaRPr lang="en-US" altLang="zh-CN" sz="2000"/>
          </a:p>
          <a:p>
            <a:pPr lvl="1"/>
            <a:r>
              <a:rPr lang="en-US" altLang="zh-CN" sz="1800"/>
              <a:t>Right-click the element in the page and click on Inspect.</a:t>
            </a:r>
            <a:endParaRPr lang="en-US" altLang="zh-CN" sz="1800"/>
          </a:p>
          <a:p>
            <a:pPr lvl="1"/>
            <a:r>
              <a:rPr lang="en-US" altLang="zh-CN" sz="1800"/>
              <a:t>Right click on the element in the Elements Tab.</a:t>
            </a:r>
            <a:endParaRPr lang="en-US" altLang="zh-CN" sz="1800"/>
          </a:p>
          <a:p>
            <a:pPr lvl="1"/>
            <a:r>
              <a:rPr lang="en-US" altLang="zh-CN" sz="1800"/>
              <a:t>Click on copy XPath.</a:t>
            </a:r>
            <a:endParaRPr lang="en-US" altLang="zh-CN" sz="1800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1920" y="1517650"/>
            <a:ext cx="5465445" cy="22752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Scrapy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42890" cy="5046980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https://docs.scrapy.org/en/latest/intro/tutorial.html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https://www.digitalocean.com/community/tutorials/how-to-crawl-a-web-page-with-scrapy-and-python-3</a:t>
            </a:r>
            <a:endParaRPr lang="en-US" altLang="zh-CN" sz="1200"/>
          </a:p>
          <a:p>
            <a:r>
              <a:rPr lang="en-US" altLang="zh-CN" sz="1400"/>
              <a:t>Intro</a:t>
            </a:r>
            <a:endParaRPr lang="en-US" altLang="zh-CN" sz="1400"/>
          </a:p>
          <a:p>
            <a:pPr lvl="1"/>
            <a:r>
              <a:rPr lang="en-US" altLang="zh-CN" sz="1200"/>
              <a:t>An open source and collaborative framework for extracting the data you need from websites.</a:t>
            </a:r>
            <a:endParaRPr lang="en-US" altLang="zh-CN" sz="1200"/>
          </a:p>
          <a:p>
            <a:r>
              <a:rPr lang="en-US" altLang="zh-CN" sz="1400"/>
              <a:t>Install</a:t>
            </a:r>
            <a:endParaRPr lang="en-US" altLang="zh-CN" sz="1400"/>
          </a:p>
          <a:p>
            <a:pPr lvl="1"/>
            <a:r>
              <a:rPr lang="en-US" altLang="zh-CN" sz="1200"/>
              <a:t>pip install scrapy</a:t>
            </a:r>
            <a:endParaRPr lang="en-US" altLang="zh-CN" sz="1200"/>
          </a:p>
          <a:p>
            <a:pPr lvl="0"/>
            <a:r>
              <a:rPr lang="en-US" altLang="zh-CN" sz="1400"/>
              <a:t>Usage</a:t>
            </a:r>
            <a:endParaRPr lang="en-US" altLang="zh-CN" sz="1400"/>
          </a:p>
          <a:p>
            <a:pPr lvl="1"/>
            <a:r>
              <a:rPr lang="en-US" altLang="zh-CN" sz="1200"/>
              <a:t>write spider.py</a:t>
            </a:r>
            <a:endParaRPr lang="en-US" altLang="zh-CN" sz="1200"/>
          </a:p>
          <a:p>
            <a:pPr lvl="2"/>
            <a:r>
              <a:rPr lang="en-US" altLang="zh-CN" sz="1000"/>
              <a:t>import scrapy</a:t>
            </a:r>
            <a:endParaRPr lang="en-US" altLang="zh-CN" sz="1000"/>
          </a:p>
          <a:p>
            <a:pPr lvl="2"/>
            <a:r>
              <a:rPr lang="en-US" altLang="zh-CN" sz="1000"/>
              <a:t>class scrapy.Spider</a:t>
            </a:r>
            <a:endParaRPr lang="en-US" altLang="zh-CN" sz="1000"/>
          </a:p>
          <a:p>
            <a:pPr lvl="3"/>
            <a:r>
              <a:rPr lang="en-US" altLang="zh-CN" sz="1000"/>
              <a:t>parse(self, response)</a:t>
            </a:r>
            <a:endParaRPr lang="en-US" altLang="zh-CN" sz="1000"/>
          </a:p>
          <a:p>
            <a:pPr lvl="1"/>
            <a:r>
              <a:rPr lang="en-US" altLang="zh-CN" sz="1200"/>
              <a:t>scrapy runspider spider.py -o output json</a:t>
            </a:r>
            <a:endParaRPr lang="en-US" altLang="zh-CN" sz="1200"/>
          </a:p>
          <a:p>
            <a:pPr lvl="1"/>
            <a:r>
              <a:rPr lang="en-US" altLang="zh-CN" sz="1200"/>
              <a:t>scrapy shell “http://...”</a:t>
            </a:r>
            <a:endParaRPr lang="en-US" altLang="zh-CN" sz="1200"/>
          </a:p>
          <a:p>
            <a:pPr lvl="1"/>
            <a:r>
              <a:rPr lang="en-US" altLang="zh-CN" sz="1200"/>
              <a:t>reponse</a:t>
            </a:r>
            <a:endParaRPr lang="en-US" altLang="zh-CN" sz="1200"/>
          </a:p>
          <a:p>
            <a:pPr lvl="2"/>
            <a:r>
              <a:rPr lang="en-US" altLang="zh-CN" sz="1000"/>
              <a:t>body, encoding</a:t>
            </a:r>
            <a:endParaRPr lang="en-US" altLang="zh-CN" sz="1000"/>
          </a:p>
          <a:p>
            <a:pPr lvl="1"/>
            <a:r>
              <a:rPr lang="en-US" altLang="zh-CN" sz="1200"/>
              <a:t>Select elements</a:t>
            </a:r>
            <a:endParaRPr lang="en-US" altLang="zh-CN" sz="1200"/>
          </a:p>
          <a:p>
            <a:pPr lvl="2"/>
            <a:r>
              <a:rPr lang="en-US" altLang="zh-CN" sz="1000"/>
              <a:t>response.css('...')</a:t>
            </a:r>
            <a:endParaRPr lang="en-US" altLang="zh-CN" sz="1000"/>
          </a:p>
          <a:p>
            <a:pPr lvl="2"/>
            <a:r>
              <a:rPr lang="en-US" altLang="zh-CN" sz="1000"/>
              <a:t>response.xpath('//title/text()')</a:t>
            </a:r>
            <a:endParaRPr lang="en-US" altLang="zh-CN" sz="1000"/>
          </a:p>
          <a:p>
            <a:pPr lvl="0"/>
            <a:r>
              <a:rPr lang="en-US" altLang="zh-CN" sz="1330"/>
              <a:t>Settings</a:t>
            </a:r>
            <a:endParaRPr lang="en-US" altLang="zh-CN" sz="1330"/>
          </a:p>
          <a:p>
            <a:pPr lvl="1"/>
            <a:r>
              <a:rPr lang="en-US" altLang="zh-CN" sz="1105"/>
              <a:t>USER_AGENT, DOWNLOAD_DELAY, CONCURRENT_REQUESTS_PER_DOMAIN, AUTOTHRUTTLE_ENABLED</a:t>
            </a:r>
            <a:endParaRPr lang="en-US" altLang="zh-CN" sz="1105"/>
          </a:p>
          <a:p>
            <a:pPr lvl="1"/>
            <a:endParaRPr lang="en-US" altLang="zh-CN" sz="1000"/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367145" y="987425"/>
            <a:ext cx="5478145" cy="36785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scrapy startproject {project-name}</a:t>
            </a:r>
            <a:endParaRPr lang="en-US" altLang="zh-CN"/>
          </a:p>
          <a:p>
            <a:r>
              <a:rPr lang="en-US" altLang="zh-CN"/>
              <a:t>cd {project-name}</a:t>
            </a:r>
            <a:endParaRPr lang="en-US" altLang="zh-CN"/>
          </a:p>
          <a:p>
            <a:r>
              <a:rPr lang="en-US" altLang="zh-CN"/>
              <a:t>scrapy genspider {spider-name} http://...</a:t>
            </a:r>
            <a:endParaRPr lang="en-US" altLang="zh-CN"/>
          </a:p>
          <a:p>
            <a:r>
              <a:rPr lang="en-US" altLang="zh-CN"/>
              <a:t>Define model</a:t>
            </a:r>
            <a:endParaRPr lang="en-US" altLang="zh-CN"/>
          </a:p>
          <a:p>
            <a:pPr lvl="1"/>
            <a:r>
              <a:rPr lang="en-US" altLang="zh-CN"/>
              <a:t>items.py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commondata" val="eyJoZGlkIjoiYjRhZjQ5NWVmZmQxNmM3NmNkNDYxNWRmNzNmMjA1ZDA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WPS 演示</Application>
  <PresentationFormat>宽屏</PresentationFormat>
  <Paragraphs>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Web Crawler Notes</vt:lpstr>
      <vt:lpstr>PowerPoint 演示文稿</vt:lpstr>
      <vt:lpstr>Overview</vt:lpstr>
      <vt:lpstr>request + beautiful-soup</vt:lpstr>
      <vt:lpstr>httpx+parsel+w3lib+tldextract</vt:lpstr>
      <vt:lpstr>Xpath</vt:lpstr>
      <vt:lpstr>Scrapy</vt:lpstr>
      <vt:lpstr>Introduction</vt:lpstr>
      <vt:lpstr>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82</cp:revision>
  <dcterms:created xsi:type="dcterms:W3CDTF">2019-06-19T02:08:00Z</dcterms:created>
  <dcterms:modified xsi:type="dcterms:W3CDTF">2024-03-07T10:36:09Z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805F64365C374D2E93B300FCF883E113_12</vt:lpwstr>
  </property>
</Properties>
</file>