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262" r:id="rId4"/>
    <p:sldId id="263" r:id="rId5"/>
    <p:sldId id="405" r:id="rId6"/>
    <p:sldId id="264" r:id="rId7"/>
    <p:sldId id="439" r:id="rId8"/>
    <p:sldId id="440" r:id="rId9"/>
    <p:sldId id="406" r:id="rId10"/>
    <p:sldId id="265" r:id="rId11"/>
    <p:sldId id="267" r:id="rId12"/>
    <p:sldId id="296" r:id="rId13"/>
    <p:sldId id="331" r:id="rId14"/>
    <p:sldId id="314" r:id="rId15"/>
    <p:sldId id="298" r:id="rId16"/>
    <p:sldId id="363" r:id="rId17"/>
    <p:sldId id="364" r:id="rId18"/>
    <p:sldId id="269" r:id="rId19"/>
    <p:sldId id="268" r:id="rId20"/>
    <p:sldId id="349" r:id="rId21"/>
    <p:sldId id="284" r:id="rId22"/>
    <p:sldId id="270" r:id="rId23"/>
    <p:sldId id="272" r:id="rId24"/>
    <p:sldId id="273" r:id="rId25"/>
    <p:sldId id="274" r:id="rId26"/>
    <p:sldId id="278" r:id="rId27"/>
    <p:sldId id="381" r:id="rId28"/>
    <p:sldId id="276" r:id="rId29"/>
    <p:sldId id="279" r:id="rId30"/>
    <p:sldId id="394" r:id="rId31"/>
    <p:sldId id="404" r:id="rId32"/>
    <p:sldId id="271" r:id="rId33"/>
    <p:sldId id="283" r:id="rId34"/>
    <p:sldId id="295" r:id="rId35"/>
    <p:sldId id="297" r:id="rId36"/>
    <p:sldId id="389" r:id="rId37"/>
    <p:sldId id="395" r:id="rId38"/>
    <p:sldId id="473" r:id="rId39"/>
    <p:sldId id="261" r:id="rId40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48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8.png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5/29/2021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 sz="2000"/>
              <a:t>yarn install</a:t>
            </a:r>
            <a:endParaRPr lang="en-US" altLang="zh-CN" sz="2000"/>
          </a:p>
          <a:p>
            <a:pPr lvl="1"/>
            <a:r>
              <a:rPr lang="en-US" altLang="zh-CN" sz="2000"/>
              <a:t>Install sharp</a:t>
            </a:r>
            <a:endParaRPr lang="en-US" altLang="zh-CN" sz="2000"/>
          </a:p>
          <a:p>
            <a:pPr lvl="2"/>
            <a:r>
              <a:rPr lang="en-US" altLang="zh-CN" sz="1800"/>
              <a:t>download sharp prebuilds</a:t>
            </a:r>
            <a:endParaRPr lang="en-US" altLang="zh-CN" sz="1800"/>
          </a:p>
          <a:p>
            <a:pPr lvl="3"/>
            <a:r>
              <a:rPr lang="en-US" altLang="zh-CN" sz="1800"/>
              <a:t>wget https://github.com/lovell/sharp/releases/download/v0.32.0/sharp-v0.32.0-napi-v7-win32-ia32.tar.gz</a:t>
            </a:r>
            <a:endParaRPr lang="en-US" altLang="zh-CN" sz="1800"/>
          </a:p>
          <a:p>
            <a:pPr lvl="2"/>
            <a:r>
              <a:rPr lang="en-US" altLang="zh-CN" sz="1800"/>
              <a:t>cp sharp-v0.32.0-napi-v7-win32-ia32.tar.gz C:\Users\losti\AppData\Roaming\npm-cache\_prebuilds\550e99-sharp-v0.32.0-napi-v7-win32-ia32.tar.gz</a:t>
            </a:r>
            <a:endParaRPr lang="en-US" altLang="zh-CN" sz="1800"/>
          </a:p>
          <a:p>
            <a:pPr lvl="2"/>
            <a:r>
              <a:rPr lang="en-US" altLang="zh-CN" sz="1800"/>
              <a:t>yarn add --platform=win32 --arch=ia32 sharp</a:t>
            </a:r>
            <a:endParaRPr lang="en-US" altLang="zh-CN" sz="1800"/>
          </a:p>
          <a:p>
            <a:pPr lvl="1"/>
            <a:r>
              <a:rPr lang="en-US" altLang="zh-CN" sz="2000"/>
              <a:t>yarn electron:serve	// dev</a:t>
            </a:r>
            <a:endParaRPr lang="en-US" altLang="zh-CN" sz="2000"/>
          </a:p>
          <a:p>
            <a:pPr lvl="1"/>
            <a:r>
              <a:rPr lang="en-US" altLang="zh-CN" sz="2000"/>
              <a:t>yarn add es5-ext</a:t>
            </a:r>
            <a:endParaRPr lang="en-US" altLang="zh-CN" sz="2000"/>
          </a:p>
          <a:p>
            <a:pPr lvl="1"/>
            <a:r>
              <a:rPr lang="en-US" altLang="zh-CN" sz="2000"/>
              <a:t>yarn electron:build	// build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&amp; Deployment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8139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https://zhuanlan.zhihu.com/p/616596556</a:t>
            </a:r>
            <a:endParaRPr lang="en-US" altLang="zh-CN" sz="2000"/>
          </a:p>
          <a:p>
            <a:pPr lvl="0"/>
            <a:r>
              <a:rPr lang="en-US" altLang="zh-CN"/>
              <a:t>icon</a:t>
            </a:r>
            <a:endParaRPr lang="en-US" altLang="zh-CN"/>
          </a:p>
          <a:p>
            <a:pPr lvl="1"/>
            <a:r>
              <a:rPr lang="en-US" altLang="zh-CN" sz="2000"/>
              <a:t>Modify </a:t>
            </a:r>
            <a:r>
              <a:rPr lang="en-US" altLang="zh-CN"/>
              <a:t>package.json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44435" y="1153795"/>
            <a:ext cx="398145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43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Ctrl+Shift+i</a:t>
            </a:r>
            <a:endParaRPr lang="en-US" altLang="zh-CN"/>
          </a:p>
          <a:p>
            <a:pPr lvl="1"/>
            <a:r>
              <a:rPr lang="en-US" altLang="zh-CN" sz="2000"/>
              <a:t>toggle Chrome DevTools</a:t>
            </a:r>
            <a:endParaRPr lang="en-US" altLang="zh-CN" sz="2000"/>
          </a:p>
          <a:p>
            <a:pPr lvl="0"/>
            <a:r>
              <a:rPr lang="en-US" altLang="zh-CN" sz="2400"/>
              <a:t>Crl+r</a:t>
            </a:r>
            <a:endParaRPr lang="en-US" altLang="zh-CN" sz="2400"/>
          </a:p>
          <a:p>
            <a:pPr lvl="1"/>
            <a:r>
              <a:rPr lang="en-US" altLang="zh-CN" sz="2000"/>
              <a:t>reload window</a:t>
            </a:r>
            <a:endParaRPr lang="zh-CN" altLang="en-US"/>
          </a:p>
          <a:p>
            <a:r>
              <a:rPr lang="zh-CN" altLang="en-US"/>
              <a:t>https://www.npmjs.com/package/electron-log</a:t>
            </a:r>
            <a:endParaRPr lang="zh-CN" altLang="en-US"/>
          </a:p>
          <a:p>
            <a:pPr lvl="1"/>
            <a:r>
              <a:rPr lang="en-US" altLang="zh-CN"/>
              <a:t>npm i electron-log</a:t>
            </a:r>
            <a:endParaRPr lang="en-US" altLang="zh-CN"/>
          </a:p>
          <a:p>
            <a:pPr lvl="1"/>
            <a:r>
              <a:rPr lang="en-US" altLang="zh-CN"/>
              <a:t>log file</a:t>
            </a:r>
            <a:endParaRPr lang="en-US" altLang="zh-CN"/>
          </a:p>
          <a:p>
            <a:pPr lvl="2"/>
            <a:r>
              <a:rPr lang="en-US" altLang="zh-CN" sz="1800"/>
              <a:t>Windows: %USERPROFILE%\AppData\Roaming\{app name}\logs\{process type}.log</a:t>
            </a:r>
            <a:endParaRPr lang="en-US" altLang="zh-CN" sz="1800"/>
          </a:p>
          <a:p>
            <a:pPr lvl="2"/>
            <a:r>
              <a:rPr lang="en-US" altLang="zh-CN" sz="1800"/>
              <a:t>Linux: ~/.config/{app name}/logs/{process type}.log</a:t>
            </a:r>
            <a:endParaRPr lang="en-US" altLang="zh-CN" sz="1800"/>
          </a:p>
          <a:p>
            <a:pPr lvl="2"/>
            <a:r>
              <a:rPr lang="en-US" altLang="zh-CN" sz="1800"/>
              <a:t>Mac: ~/Library/Logs/{app name}/{process type}.log</a:t>
            </a:r>
            <a:endParaRPr lang="en-US" altLang="zh-CN" sz="1800"/>
          </a:p>
          <a:p>
            <a:pPr lvl="1"/>
            <a:r>
              <a:rPr lang="en-US" altLang="zh-CN"/>
              <a:t>log levels</a:t>
            </a:r>
            <a:endParaRPr lang="en-US" altLang="zh-CN"/>
          </a:p>
          <a:p>
            <a:pPr lvl="2"/>
            <a:r>
              <a:rPr lang="en-US" altLang="zh-CN" sz="1800"/>
              <a:t>error, warn, info, verbose, debug, silly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const log = require('electron-log')</a:t>
            </a:r>
            <a:endParaRPr lang="en-US" altLang="zh-CN"/>
          </a:p>
          <a:p>
            <a:pPr lvl="2"/>
            <a:r>
              <a:rPr lang="en-US" altLang="zh-CN"/>
              <a:t>log.info('Info')</a:t>
            </a:r>
            <a:endParaRPr lang="en-US" altLang="zh-CN"/>
          </a:p>
          <a:p>
            <a:pPr lvl="2"/>
            <a:r>
              <a:rPr lang="en-US" altLang="zh-CN"/>
              <a:t>log.warn('Warning')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https://github.com/electron/asar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--engine-strict asar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asar l app.asar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https://newsn.net/say/electron-innosetup.html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Run Inno Setup Compiler with wizard mode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8613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 Install vue-cli and scaffold boilerplate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npm install -g vue-cli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SET npm_config_strict_ssl=false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vue init simulatedgreg/electron-vue my-project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 Install dependencies and run your app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cd my-project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npm i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npm run dev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# FAQ “process is not defined”</a:t>
            </a:r>
            <a:endParaRPr lang="en-US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61585" cy="533209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https://stricker.digital/posts/electron-with-vue-and-webpack/</a:t>
            </a:r>
            <a:endParaRPr lang="en-US" altLang="zh-CN" sz="120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sz="1200"/>
              <a:t>https://blog.csdn.net/ReDreamme/article/details/113865100</a:t>
            </a:r>
            <a:endParaRPr lang="en-US" altLang="zh-CN" sz="1200"/>
          </a:p>
          <a:p>
            <a:r>
              <a:rPr lang="en-US" altLang="zh-CN" sz="1400"/>
              <a:t>Vue CLI 3</a:t>
            </a:r>
            <a:endParaRPr lang="en-US" altLang="zh-CN" sz="1400"/>
          </a:p>
          <a:p>
            <a:pPr lvl="1"/>
            <a:r>
              <a:rPr lang="en-US" altLang="zh-CN" sz="1200"/>
              <a:t>install node v14.21.3 32bit</a:t>
            </a:r>
            <a:endParaRPr lang="en-US" altLang="zh-CN" sz="1200"/>
          </a:p>
          <a:p>
            <a:pPr lvl="2"/>
            <a:r>
              <a:rPr lang="en-US" altLang="zh-CN" sz="1000"/>
              <a:t>https://nodejs.org/en/download/releases/</a:t>
            </a:r>
            <a:endParaRPr lang="en-US" altLang="zh-CN" sz="1000"/>
          </a:p>
          <a:p>
            <a:pPr lvl="1"/>
            <a:r>
              <a:rPr lang="en-US" altLang="zh-CN" sz="1200">
                <a:sym typeface="+mn-ea"/>
              </a:rPr>
              <a:t>npm --version	// 6.14.18</a:t>
            </a:r>
            <a:endParaRPr lang="en-US" altLang="zh-CN" sz="1200"/>
          </a:p>
          <a:p>
            <a:pPr lvl="1"/>
            <a:r>
              <a:rPr lang="en-US" altLang="zh-CN" sz="1200"/>
              <a:t>npm install -g @vue/cli	// as admin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vue --version</a:t>
            </a:r>
            <a:endParaRPr lang="en-US" altLang="zh-CN" sz="1200"/>
          </a:p>
          <a:p>
            <a:pPr lvl="1"/>
            <a:r>
              <a:rPr lang="en-US" altLang="zh-CN" sz="1200"/>
              <a:t>vue create {proj}</a:t>
            </a:r>
            <a:endParaRPr lang="en-US" altLang="zh-CN" sz="1200"/>
          </a:p>
          <a:p>
            <a:pPr lvl="1"/>
            <a:r>
              <a:rPr lang="en-US" altLang="zh-CN" sz="1200"/>
              <a:t>cd {proj}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set ELECTRON_MIRROR=http://npm.taobao.org/mirrors/electron/</a:t>
            </a:r>
            <a:endParaRPr lang="en-US" altLang="zh-CN" sz="1200"/>
          </a:p>
          <a:p>
            <a:pPr lvl="1"/>
            <a:r>
              <a:rPr lang="en-US" altLang="zh-CN" sz="1200"/>
              <a:t>vue add electron-builder</a:t>
            </a:r>
            <a:endParaRPr lang="en-US" altLang="zh-CN" sz="1200"/>
          </a:p>
          <a:p>
            <a:pPr lvl="2"/>
            <a:r>
              <a:rPr lang="en-US" altLang="zh-CN" sz="1000"/>
              <a:t>choose electron verson: 11.0.0</a:t>
            </a:r>
            <a:endParaRPr lang="en-US" altLang="zh-CN" sz="1000"/>
          </a:p>
          <a:p>
            <a:pPr lvl="1"/>
            <a:r>
              <a:rPr lang="en-US" altLang="zh-CN" sz="1200"/>
              <a:t>npn i -g --production windows-build-tools		// as admin</a:t>
            </a:r>
            <a:endParaRPr lang="en-US" altLang="zh-CN" sz="1200"/>
          </a:p>
          <a:p>
            <a:pPr lvl="1"/>
            <a:r>
              <a:rPr lang="en-US" altLang="zh-CN" sz="1200"/>
              <a:t>npm i -g node-gyp		// as admin</a:t>
            </a:r>
            <a:endParaRPr lang="en-US" altLang="zh-CN" sz="1200"/>
          </a:p>
          <a:p>
            <a:pPr lvl="1"/>
            <a:r>
              <a:rPr lang="en-US" altLang="zh-CN" sz="1200"/>
              <a:t>npm i -g @vue/devtools	// as admin</a:t>
            </a:r>
            <a:endParaRPr lang="en-US" altLang="zh-CN" sz="1200"/>
          </a:p>
          <a:p>
            <a:pPr lvl="1"/>
            <a:r>
              <a:rPr lang="en-US" altLang="zh-CN" sz="1200"/>
              <a:t>npm i -S ref-napi ref-array-napi ref-struct-napi ffi-napi</a:t>
            </a:r>
            <a:endParaRPr lang="en-US" altLang="zh-CN" sz="1200"/>
          </a:p>
          <a:p>
            <a:pPr lvl="1"/>
            <a:r>
              <a:rPr lang="en-US" altLang="zh-CN" sz="1200"/>
              <a:t>npm i -S vue-devtools</a:t>
            </a:r>
            <a:endParaRPr lang="en-US" altLang="zh-CN" sz="1200"/>
          </a:p>
          <a:p>
            <a:pPr lvl="1"/>
            <a:r>
              <a:rPr lang="en-US" altLang="zh-CN" sz="1200"/>
              <a:t>npm i -S node-sass sass-loader</a:t>
            </a:r>
            <a:endParaRPr lang="en-US" altLang="zh-CN" sz="1200"/>
          </a:p>
          <a:p>
            <a:pPr lvl="1"/>
            <a:r>
              <a:rPr lang="en-US" altLang="zh-CN" sz="1200"/>
              <a:t>npm i -S element-ui</a:t>
            </a:r>
            <a:endParaRPr lang="en-US" altLang="zh-CN" sz="1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431280" y="1147445"/>
            <a:ext cx="5551170" cy="5332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>
                <a:sym typeface="+mn-ea"/>
              </a:rPr>
              <a:t>modify background.js</a:t>
            </a:r>
            <a:endParaRPr lang="en-US" altLang="zh-CN" sz="1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1200">
                <a:sym typeface="+mn-ea"/>
              </a:rPr>
              <a:t>webPreferences: {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nodeIntegration: true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modify vue.config.js</a:t>
            </a:r>
            <a:endParaRPr lang="en-US" altLang="zh-CN" sz="1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1200">
                <a:sym typeface="+mn-ea"/>
              </a:rPr>
              <a:t>module.exports = {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pluginOptions: {</a:t>
            </a:r>
            <a:endParaRPr lang="en-US" altLang="zh-CN" sz="1200">
              <a:sym typeface="+mn-ea"/>
            </a:endParaRPr>
          </a:p>
          <a:p>
            <a:pPr marL="1828800" lvl="4" indent="0">
              <a:buNone/>
            </a:pPr>
            <a:r>
              <a:rPr lang="en-US" altLang="zh-CN" sz="1200">
                <a:sym typeface="+mn-ea"/>
              </a:rPr>
              <a:t>electronBuilder: {</a:t>
            </a:r>
            <a:endParaRPr lang="en-US" altLang="zh-CN" sz="1200">
              <a:sym typeface="+mn-ea"/>
            </a:endParaRPr>
          </a:p>
          <a:p>
            <a:pPr marL="2286000" lvl="5" indent="0">
              <a:buNone/>
            </a:pPr>
            <a:r>
              <a:rPr lang="en-US" altLang="zh-CN" sz="1200">
                <a:sym typeface="+mn-ea"/>
              </a:rPr>
              <a:t>nodeIntegration: true,</a:t>
            </a:r>
            <a:endParaRPr lang="en-US" altLang="zh-CN" sz="1200">
              <a:sym typeface="+mn-ea"/>
            </a:endParaRPr>
          </a:p>
          <a:p>
            <a:pPr marL="2286000" lvl="5" indent="0">
              <a:buNone/>
            </a:pPr>
            <a:r>
              <a:rPr lang="en-US" altLang="zh-CN" sz="1200">
                <a:sym typeface="+mn-ea"/>
              </a:rPr>
              <a:t>externals: [‘ffi-napi’, ‘ref-napi’]</a:t>
            </a:r>
            <a:endParaRPr lang="en-US" altLang="zh-CN" sz="1200">
              <a:sym typeface="+mn-ea"/>
            </a:endParaRPr>
          </a:p>
          <a:p>
            <a:pPr marL="1828800" lvl="4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change src/background.js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// await installExtension(VUEJS_DEVTOOLS)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require('vue-devtools').install()</a:t>
            </a:r>
            <a:endParaRPr lang="en-US" altLang="zh-CN" sz="1200"/>
          </a:p>
          <a:p>
            <a:pPr lvl="1"/>
            <a:r>
              <a:rPr lang="en-US" altLang="zh-CN" sz="1400"/>
              <a:t>npm run electron:serve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https://blog.logrocket.com/building-app-electron-vue/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https://nklayman.github.io/vue-cli-plugin-electron-builder/guide/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  <a:p>
            <a:pPr lvl="1"/>
            <a:r>
              <a:rPr lang="en-US" altLang="zh-CN"/>
              <a:t>ipcRenderer.invoke(msg, arguments)	// send request to ipcMain</a:t>
            </a:r>
            <a:endParaRPr lang="en-US" altLang="zh-CN"/>
          </a:p>
          <a:p>
            <a:pPr lvl="2"/>
            <a:r>
              <a:rPr lang="en-US" altLang="zh-CN"/>
              <a:t>ipcRenderer.invoke('some-name', someArgument).then((result) =&gt; {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// ...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ipcMain.invoke(msg, arguments)	// send request to ipcRenderer</a:t>
            </a:r>
            <a:endParaRPr lang="en-US" altLang="zh-CN"/>
          </a:p>
          <a:p>
            <a:pPr lvl="1"/>
            <a:r>
              <a:rPr lang="en-US" altLang="zh-CN"/>
              <a:t>ipcMain.handle('some-name', async (event, someArgument)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const result = await doSomeWork(someArgument)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return result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t>    var ffi = require('ffi-napi');</a:t>
            </a:r>
          </a:p>
          <a:p>
            <a:r>
              <a:t> </a:t>
            </a:r>
            <a:r>
              <a:rPr lang="en-US"/>
              <a:t>   </a:t>
            </a:r>
            <a:r>
              <a:t>var lib = ffi.Library('user32', {</a:t>
            </a:r>
          </a:p>
          <a:p>
            <a:r>
              <a:t>      'GetSysColor': [ 'int', [ 'int' ] ]</a:t>
            </a:r>
          </a:p>
          <a:p>
            <a:r>
              <a:t>    });</a:t>
            </a:r>
          </a:p>
          <a:p>
            <a:r>
              <a:t>    console.log('Loaded user32')</a:t>
            </a:r>
          </a:p>
          <a:p>
            <a:r>
              <a:t>    let ret = lib.GetSysColor(0);</a:t>
            </a:r>
          </a:p>
          <a:p>
            <a:r>
              <a:t>    console.log('sys color 0:', ret)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4549140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https://github.com/node-ffi/node-ffi/wiki/Node-FFI-Tutorial</a:t>
            </a:r>
            <a:endParaRPr lang="en-US" altLang="zh-CN" sz="1400"/>
          </a:p>
          <a:p>
            <a:pPr lvl="1"/>
            <a:r>
              <a:rPr lang="en-US" altLang="zh-CN" sz="1400"/>
              <a:t>https://www.sobyte.net/post/2022-02/communicate-with-cpp-code-in-node/</a:t>
            </a:r>
            <a:endParaRPr lang="en-US" altLang="zh-CN" sz="1400"/>
          </a:p>
          <a:p>
            <a:pPr lvl="1"/>
            <a:r>
              <a:rPr lang="en-US" altLang="zh-CN" sz="1400"/>
              <a:t>https://tootallnate.github.io/ref/</a:t>
            </a:r>
            <a:endParaRPr lang="en-US" altLang="zh-CN" sz="1400"/>
          </a:p>
          <a:p>
            <a:pPr lvl="1"/>
            <a:r>
              <a:rPr lang="en-US" altLang="zh-CN" sz="1400"/>
              <a:t>https://www.mo4tech.com/node-ffi-usage-guide.html</a:t>
            </a:r>
            <a:endParaRPr lang="en-US" altLang="zh-CN" sz="1400"/>
          </a:p>
          <a:p>
            <a:pPr lvl="1"/>
            <a:r>
              <a:rPr lang="en-US" altLang="zh-CN" sz="1400"/>
              <a:t>https://zhuanlan.zhihu.com/p/40526242</a:t>
            </a:r>
            <a:endParaRPr lang="en-US" altLang="zh-CN" sz="1400"/>
          </a:p>
          <a:p>
            <a:pPr lvl="1"/>
            <a:r>
              <a:rPr lang="en-US" altLang="zh-CN" sz="1400"/>
              <a:t>https://www.sobyte.net/post/2022-02/communicate-with-cpp-code-in-node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const ffi = require('ffi')</a:t>
            </a:r>
            <a:endParaRPr lang="en-US" altLang="zh-CN" sz="1400"/>
          </a:p>
          <a:p>
            <a:pPr lvl="1"/>
            <a:r>
              <a:rPr lang="en-US" altLang="zh-CN" sz="1400"/>
              <a:t>const ref = require('ref')</a:t>
            </a:r>
            <a:endParaRPr lang="en-US" altLang="zh-CN" sz="1400"/>
          </a:p>
          <a:p>
            <a:pPr lvl="1"/>
            <a:r>
              <a:rPr lang="en-US" altLang="zh-CN" sz="1400"/>
              <a:t>const ref_struct = require('ref-struct')</a:t>
            </a:r>
            <a:endParaRPr lang="en-US" altLang="zh-CN" sz="1400"/>
          </a:p>
          <a:p>
            <a:pPr lvl="1"/>
            <a:r>
              <a:rPr lang="en-US" altLang="zh-CN" sz="1400"/>
              <a:t>basic types</a:t>
            </a:r>
            <a:endParaRPr lang="en-US" altLang="zh-CN" sz="1400"/>
          </a:p>
          <a:p>
            <a:pPr lvl="2"/>
            <a:r>
              <a:rPr lang="en-US" altLang="zh-CN" sz="1200"/>
              <a:t>ref.types.int ref.types.char ref.types.void</a:t>
            </a:r>
            <a:endParaRPr lang="en-US" altLang="zh-CN" sz="1200"/>
          </a:p>
          <a:p>
            <a:pPr lvl="1"/>
            <a:r>
              <a:rPr lang="en-US" altLang="zh-CN" sz="1400"/>
              <a:t>pointer type</a:t>
            </a:r>
            <a:endParaRPr lang="en-US" altLang="zh-CN" sz="1400"/>
          </a:p>
          <a:p>
            <a:pPr lvl="2"/>
            <a:r>
              <a:rPr lang="en-US" altLang="zh-CN" sz="1200"/>
              <a:t>int * -&gt; ref.refType(‘int’)</a:t>
            </a:r>
            <a:endParaRPr lang="en-US" altLang="zh-CN" sz="1200"/>
          </a:p>
          <a:p>
            <a:pPr lvl="1"/>
            <a:r>
              <a:rPr lang="en-US" altLang="zh-CN" sz="1400"/>
              <a:t>pointer dereference</a:t>
            </a:r>
            <a:endParaRPr lang="en-US" altLang="zh-CN" sz="1400"/>
          </a:p>
          <a:p>
            <a:pPr lvl="2"/>
            <a:r>
              <a:rPr lang="en-US" altLang="zh-CN" sz="1200"/>
              <a:t>*p -&gt; ref.deref()</a:t>
            </a:r>
            <a:endParaRPr lang="en-US" altLang="zh-CN" sz="1200"/>
          </a:p>
          <a:p>
            <a:pPr lvl="1"/>
            <a:r>
              <a:rPr lang="en-US" altLang="zh-CN" sz="1400"/>
              <a:t>get address of variable</a:t>
            </a:r>
            <a:endParaRPr lang="en-US" altLang="zh-CN" sz="1400"/>
          </a:p>
          <a:p>
            <a:pPr lvl="2"/>
            <a:r>
              <a:rPr lang="en-US" altLang="zh-CN" sz="1200"/>
              <a:t>var.ref()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900" y="1211580"/>
            <a:ext cx="491363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allocate mem</a:t>
            </a:r>
            <a:endParaRPr lang="en-US" altLang="zh-CN" sz="1800"/>
          </a:p>
          <a:p>
            <a:pPr lvl="2"/>
            <a:r>
              <a:rPr lang="en-US" altLang="zh-CN" sz="1600"/>
              <a:t>ref.alloc('int')</a:t>
            </a:r>
            <a:endParaRPr lang="en-US" altLang="zh-CN" sz="1600"/>
          </a:p>
          <a:p>
            <a:pPr lvl="1"/>
            <a:r>
              <a:rPr lang="en-US" altLang="zh-CN" sz="1800"/>
              <a:t>array	</a:t>
            </a:r>
            <a:endParaRPr lang="en-US" altLang="zh-CN" sz="1800"/>
          </a:p>
          <a:p>
            <a:pPr lvl="2"/>
            <a:r>
              <a:rPr lang="en-US" altLang="zh-CN" sz="1600"/>
              <a:t>ref-array</a:t>
            </a:r>
            <a:endParaRPr lang="en-US" altLang="zh-CN" sz="1600"/>
          </a:p>
          <a:p>
            <a:pPr lvl="1"/>
            <a:r>
              <a:rPr lang="en-US" altLang="zh-CN" sz="1800"/>
              <a:t>structure</a:t>
            </a:r>
            <a:endParaRPr lang="en-US" altLang="zh-CN" sz="1800"/>
          </a:p>
          <a:p>
            <a:pPr lvl="2"/>
            <a:r>
              <a:rPr lang="en-US" altLang="zh-CN" sz="1600"/>
              <a:t>ref-struct</a:t>
            </a:r>
            <a:endParaRPr lang="en-US" altLang="zh-CN" sz="1600"/>
          </a:p>
          <a:p>
            <a:pPr lvl="1"/>
            <a:r>
              <a:rPr lang="en-US" altLang="zh-CN" sz="1800"/>
              <a:t>Buffer</a:t>
            </a:r>
            <a:endParaRPr lang="en-US" altLang="zh-CN" sz="1800"/>
          </a:p>
          <a:p>
            <a:pPr lvl="2"/>
            <a:r>
              <a:rPr lang="en-US" altLang="zh-CN" sz="1600"/>
              <a:t>The principle of node-ffi pointer implementation is to use the Buffer class to realize memory sharing between C code and JS code with the help of REF, making Buffer become a pointer in C language. Note that once ref is referenced, the prototype of Buffer is modified, and some methods are replaced and injected. 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31075" cy="5313680"/>
          </a:xfrm>
        </p:spPr>
        <p:txBody>
          <a:bodyPr>
            <a:normAutofit fontScale="70000"/>
          </a:bodyPr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 sz="2000"/>
              <a:t>References</a:t>
            </a:r>
            <a:endParaRPr lang="en-US" altLang="zh-CN" sz="2000"/>
          </a:p>
          <a:p>
            <a:pPr lvl="2"/>
            <a:r>
              <a:rPr lang="en-US" altLang="zh-CN"/>
              <a:t>https://www.electronjs.org/docs/latest/tutorial/process-model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window management</a:t>
            </a:r>
            <a:endParaRPr lang="en-US" altLang="zh-CN"/>
          </a:p>
          <a:p>
            <a:pPr lvl="3"/>
            <a:r>
              <a:rPr lang="en-US" altLang="zh-CN" sz="1600"/>
              <a:t>The main process' primary purpose is to create and manage application windows with the BrowserWindow module.</a:t>
            </a:r>
            <a:endParaRPr lang="en-US" altLang="zh-CN" sz="1600"/>
          </a:p>
          <a:p>
            <a:pPr lvl="2"/>
            <a:r>
              <a:rPr lang="en-US" altLang="zh-CN"/>
              <a:t>application lifecycle</a:t>
            </a:r>
            <a:endParaRPr lang="en-US" altLang="zh-CN"/>
          </a:p>
          <a:p>
            <a:pPr lvl="3"/>
            <a:r>
              <a:rPr lang="en-US" altLang="zh-CN" sz="1600"/>
              <a:t>The main process also controls your application's lifecycle through Electron's app module.</a:t>
            </a:r>
            <a:endParaRPr lang="en-US" altLang="zh-CN" sz="1600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2"/>
            <a:r>
              <a:rPr lang="en-US" altLang="zh-CN"/>
              <a:t>Each Electron app spawns a separate renderer process for each open BrowserWindow (and each web embed). </a:t>
            </a:r>
            <a:endParaRPr lang="en-US" altLang="zh-CN"/>
          </a:p>
          <a:p>
            <a:pPr lvl="2"/>
            <a:r>
              <a:rPr lang="en-US" altLang="zh-CN"/>
              <a:t>the renderer has no direct access to require or other Node.js APIs</a:t>
            </a:r>
            <a:endParaRPr lang="en-US" altLang="zh-CN"/>
          </a:p>
          <a:p>
            <a:pPr lvl="1"/>
            <a:r>
              <a:rPr lang="en-US" altLang="zh-CN" sz="2000"/>
              <a:t>Utility Process</a:t>
            </a:r>
            <a:endParaRPr lang="en-US" altLang="zh-CN" sz="2000"/>
          </a:p>
          <a:p>
            <a:pPr lvl="2"/>
            <a:r>
              <a:rPr lang="en-US" altLang="zh-CN"/>
              <a:t>Each Electron app can spawn multiple child processes from the main process using the UtilityProcess API</a:t>
            </a:r>
            <a:endParaRPr lang="en-US" altLang="zh-CN"/>
          </a:p>
          <a:p>
            <a:pPr lvl="2"/>
            <a:r>
              <a:rPr lang="en-US" altLang="zh-CN"/>
              <a:t>runs in a Node.js environment, meaning it has the ability to require modules and use all of Node.js APIs</a:t>
            </a:r>
            <a:endParaRPr lang="en-US" altLang="zh-CN"/>
          </a:p>
          <a:p>
            <a:pPr lvl="2"/>
            <a:r>
              <a:rPr lang="en-US" altLang="zh-CN"/>
              <a:t>utility process can establish a communication channel with a renderer process using MessagePorts. 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Crash Analysis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https://www.sobyte.net/post/2021-09/electron-crash-sentry/</a:t>
            </a:r>
            <a:endParaRPr lang="en-US" altLang="zh-CN"/>
          </a:p>
          <a:p>
            <a:pPr lvl="0"/>
            <a:r>
              <a:rPr lang="en-US" altLang="zh-CN"/>
              <a:t>Command line switches</a:t>
            </a:r>
            <a:endParaRPr lang="en-US" altLang="zh-CN"/>
          </a:p>
          <a:p>
            <a:pPr lvl="1"/>
            <a:r>
              <a:rPr lang="en-US" altLang="zh-CN"/>
              <a:t>https://www.electronjs.org/docs/latest/api/command-line-switches</a:t>
            </a:r>
            <a:endParaRPr lang="en-US" altLang="zh-CN"/>
          </a:p>
          <a:p>
            <a:pPr lvl="1"/>
            <a:r>
              <a:rPr lang="en-US" altLang="zh-CN"/>
              <a:t>--log-level</a:t>
            </a:r>
            <a:endParaRPr lang="en-US" altLang="zh-CN"/>
          </a:p>
          <a:p>
            <a:pPr lvl="2"/>
            <a:r>
              <a:rPr lang="en-US" altLang="zh-CN"/>
              <a:t>INFO = 0, WARNING = 1, LOG_ERROR = 2, LOG_FATAL =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>
            <a:normAutofit lnSpcReduction="10000"/>
          </a:bodyPr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3"/>
            <a:r>
              <a:rPr lang="en-US" altLang="zh-CN"/>
              <a:t>node -p "process.arch"</a:t>
            </a:r>
            <a:r>
              <a:rPr lang="en-US" altLang="zh-CN"/>
              <a:t> // output 32bit or 64bit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3"/>
            <a:r>
              <a:rPr lang="en-US" altLang="zh-CN"/>
              <a:t>cnpm install -g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RequestError: unable to verify the first certificate</a:t>
            </a:r>
            <a:endParaRPr lang="en-US" altLang="zh-CN"/>
          </a:p>
          <a:p>
            <a:pPr lvl="1"/>
            <a:r>
              <a:rPr lang="en-US" altLang="zh-CN"/>
              <a:t>set ELECTRON_MIRROR=http://npm.taobao.org/mirrors/electron/</a:t>
            </a:r>
            <a:endParaRPr lang="en-US" altLang="zh-CN"/>
          </a:p>
          <a:p>
            <a:pPr lvl="0"/>
            <a:r>
              <a:rPr lang="zh-CN" altLang="en-US" sz="2400">
                <a:sym typeface="+mn-ea"/>
              </a:rPr>
              <a:t>Error: PostCSS received undefined instead of CSS string</a:t>
            </a:r>
            <a:endParaRPr lang="zh-CN" altLang="en-US" sz="2400"/>
          </a:p>
          <a:p>
            <a:pPr lvl="1"/>
            <a:r>
              <a:rPr lang="en-US" altLang="zh-CN">
                <a:sym typeface="+mn-ea"/>
              </a:rPr>
              <a:t>npm uninstall node-sass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npm uninstall sass-loader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npm install -S node-sass@4.14.1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npm install -S sass-loader@8.0.0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App crash when callback is invoked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https://community.particle.io/t/timer-callback-method-calling-httpclient-crashes-on-electron/22373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timer -&gt; change to thread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https://github.com/electron/electron/issues/25397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v11.0.0 or newer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/>
              <a:t>code: 'ERR_ICON_TOO_SMALL'</a:t>
            </a:r>
            <a:endParaRPr lang="en-US" altLang="zh-CN"/>
          </a:p>
          <a:p>
            <a:pPr lvl="1"/>
            <a:r>
              <a:rPr lang="en-US" altLang="zh-CN" sz="2000"/>
              <a:t>build/icon.ico needs to be at least 256x256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 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应用白屏</a:t>
            </a:r>
            <a:endParaRPr lang="zh-CN" altLang="en-US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https://juejin.cn/post/7136124646079856671</a:t>
            </a:r>
            <a:endParaRPr lang="en-US" altLang="zh-CN"/>
          </a:p>
          <a:p>
            <a:pPr lvl="2"/>
            <a:r>
              <a:rPr lang="en-US" altLang="zh-CN"/>
              <a:t>https://www.zhihu.com/question/54091307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in yarn 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ValueError: invalid mode: 'rU' while trying to load binding.gyp</a:t>
            </a:r>
            <a:endParaRPr lang="zh-CN" altLang="en-US"/>
          </a:p>
          <a:p>
            <a:pPr lvl="1"/>
            <a:r>
              <a:rPr lang="en-US" altLang="zh-CN"/>
              <a:t>this issue happens when python version is 3.11</a:t>
            </a:r>
            <a:endParaRPr lang="en-US" altLang="zh-CN"/>
          </a:p>
          <a:p>
            <a:pPr lvl="1"/>
            <a:r>
              <a:rPr lang="en-US" altLang="zh-CN"/>
              <a:t>solution: change 3.11 back to 3.10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 Architecture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212340" y="1265555"/>
            <a:ext cx="7766685" cy="48939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1600" cy="5170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npm i -g electron-builder</a:t>
            </a:r>
            <a:endParaRPr lang="en-US" altLang="zh-CN"/>
          </a:p>
          <a:p>
            <a:pPr lvl="2"/>
            <a:r>
              <a:rPr lang="en-US" altLang="zh-CN"/>
              <a:t>npm i -g windows-build-tools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npm i -g eslint eslint-plugin-vue@latest</a:t>
            </a:r>
            <a:endParaRPr lang="en-US" altLang="zh-CN"/>
          </a:p>
          <a:p>
            <a:pPr lvl="1"/>
            <a:r>
              <a:rPr lang="en-US" altLang="zh-CN" sz="2000"/>
              <a:t>electron-rebuild</a:t>
            </a:r>
            <a:endParaRPr lang="en-US" altLang="zh-CN" sz="2000"/>
          </a:p>
          <a:p>
            <a:pPr lvl="2"/>
            <a:r>
              <a:rPr lang="en-US" altLang="zh-CN"/>
              <a:t>This executable rebuilds native Node.js modules against the version of Node.js that your Electron project is using.</a:t>
            </a:r>
            <a:endParaRPr lang="en-US" altLang="zh-CN"/>
          </a:p>
          <a:p>
            <a:pPr lvl="2"/>
            <a:r>
              <a:rPr lang="en-US" altLang="zh-CN"/>
              <a:t>npm i -S electron-rebuild</a:t>
            </a:r>
            <a:endParaRPr lang="en-US" altLang="zh-CN"/>
          </a:p>
          <a:p>
            <a:pPr lvl="2"/>
            <a:r>
              <a:rPr lang="en-US" altLang="zh-CN"/>
              <a:t>.\node_modules\.bin\electron-rebuild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358255" y="808990"/>
            <a:ext cx="5541645" cy="4679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Using Electron Forge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https://www.electronforge.io/#getting-started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yarn create electron-app my-app --template=webpack</a:t>
            </a:r>
            <a:endParaRPr lang="en-US" altLang="zh-CN"/>
          </a:p>
          <a:p>
            <a:r>
              <a:rPr lang="en-US" altLang="zh-CN"/>
              <a:t>Steps 2</a:t>
            </a:r>
            <a:endParaRPr lang="en-US" altLang="zh-CN"/>
          </a:p>
          <a:p>
            <a:pPr lvl="1"/>
            <a:r>
              <a:rPr lang="en-US" altLang="zh-CN"/>
              <a:t>yarn global add @vue/cli</a:t>
            </a:r>
            <a:endParaRPr lang="en-US" altLang="zh-CN"/>
          </a:p>
          <a:p>
            <a:pPr lvl="1"/>
            <a:r>
              <a:rPr lang="en-US" altLang="zh-CN"/>
              <a:t>vue create {myproject}</a:t>
            </a:r>
            <a:endParaRPr lang="en-US" altLang="zh-CN"/>
          </a:p>
          <a:p>
            <a:pPr lvl="1"/>
            <a:r>
              <a:rPr lang="en-US" altLang="zh-CN"/>
              <a:t>cd myproject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yarn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https://blog.logrocket.com/building-app-electron-vue/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install -g @vue/cli</a:t>
            </a:r>
            <a:endParaRPr lang="en-US" altLang="zh-CN"/>
          </a:p>
          <a:p>
            <a:pPr lvl="1"/>
            <a:r>
              <a:rPr lang="en-US" altLang="zh-CN"/>
              <a:t>vue create vue-desktop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npm run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 Forge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https://github.com/electron-userland/electron-forge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install -g electron-forge</a:t>
            </a:r>
            <a:endParaRPr lang="en-US" altLang="zh-CN"/>
          </a:p>
          <a:p>
            <a:pPr lvl="1"/>
            <a:r>
              <a:rPr lang="en-US" altLang="zh-CN"/>
              <a:t>yarn create electron-app my-new-app</a:t>
            </a:r>
            <a:endParaRPr lang="en-US" altLang="zh-CN"/>
          </a:p>
          <a:p>
            <a:pPr lvl="1"/>
            <a:r>
              <a:rPr lang="en-US" altLang="zh-CN"/>
              <a:t>cd my-new-app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1610" cy="4549140"/>
          </a:xfrm>
        </p:spPr>
        <p:txBody>
          <a:bodyPr>
            <a:normAutofit lnSpcReduction="20000"/>
          </a:bodyPr>
          <a:p>
            <a:r>
              <a:rPr lang="en-US" altLang="zh-CN"/>
              <a:t>Electron + Vue3 + Vite</a:t>
            </a:r>
            <a:endParaRPr lang="en-US" altLang="zh-CN"/>
          </a:p>
          <a:p>
            <a:pPr lvl="1"/>
            <a:r>
              <a:rPr lang="en-US" altLang="zh-CN"/>
              <a:t>https://github.com/Deluze/electron-vue-template</a:t>
            </a:r>
            <a:endParaRPr lang="en-US" altLang="zh-CN"/>
          </a:p>
          <a:p>
            <a:pPr lvl="1"/>
            <a:r>
              <a:rPr lang="en-US" altLang="zh-CN"/>
              <a:t>npm i</a:t>
            </a:r>
            <a:endParaRPr lang="en-US" altLang="zh-CN"/>
          </a:p>
          <a:p>
            <a:pPr lvl="1"/>
            <a:r>
              <a:rPr lang="en-US" altLang="zh-CN"/>
              <a:t>npm run dev</a:t>
            </a:r>
            <a:endParaRPr lang="en-US" altLang="zh-CN"/>
          </a:p>
          <a:p>
            <a:pPr lvl="1"/>
            <a:r>
              <a:rPr lang="en-US" altLang="zh-CN"/>
              <a:t>npm run build:linux</a:t>
            </a:r>
            <a:endParaRPr lang="en-US" altLang="zh-CN"/>
          </a:p>
          <a:p>
            <a:r>
              <a:rPr lang="en-US" altLang="zh-CN"/>
              <a:t>Electron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7350" y="1132840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07350" y="2538095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PLACING_PICTURE_USER_VIEWPORT" val="{&quot;height&quot;:3450,&quot;width&quot;:62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4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48.xml><?xml version="1.0" encoding="utf-8"?>
<p:tagLst xmlns:p="http://schemas.openxmlformats.org/presentationml/2006/main">
  <p:tag name="COMMONDATA" val="eyJoZGlkIjoiYjRhZjQ5NWVmZmQxNmM3NmNkNDYxNWRmNzNmMjA1ZDAifQ=="/>
  <p:tag name="KSO_WPP_MARK_KEY" val="d226b164-9acd-42f0-89c3-4d92ea931f1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12901</Words>
  <Application>WPS 演示</Application>
  <PresentationFormat>宽屏</PresentationFormat>
  <Paragraphs>585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Advanced Architecture</vt:lpstr>
      <vt:lpstr>Install</vt:lpstr>
      <vt:lpstr>Install Using Electron Forge</vt:lpstr>
      <vt:lpstr>Install 2</vt:lpstr>
      <vt:lpstr>Electron Forge</vt:lpstr>
      <vt:lpstr>Create Application</vt:lpstr>
      <vt:lpstr>main.js</vt:lpstr>
      <vt:lpstr>Build On Windows</vt:lpstr>
      <vt:lpstr>Deployment</vt:lpstr>
      <vt:lpstr>Debug</vt:lpstr>
      <vt:lpstr>FS</vt:lpstr>
      <vt:lpstr>asar</vt:lpstr>
      <vt:lpstr>Create Installer</vt:lpstr>
      <vt:lpstr>Electron-Vue</vt:lpstr>
      <vt:lpstr>Intro</vt:lpstr>
      <vt:lpstr>Set Up Project</vt:lpstr>
      <vt:lpstr>Processes</vt:lpstr>
      <vt:lpstr>Modules</vt:lpstr>
      <vt:lpstr>app</vt:lpstr>
      <vt:lpstr>BrowserWindow</vt:lpstr>
      <vt:lpstr>remote Module</vt:lpstr>
      <vt:lpstr>Call Function in C++ DLL</vt:lpstr>
      <vt:lpstr>FFI</vt:lpstr>
      <vt:lpstr>Call C++ interface - NBind</vt:lpstr>
      <vt:lpstr>Call C++ interface - NBind</vt:lpstr>
      <vt:lpstr>Issues and Solutions</vt:lpstr>
      <vt:lpstr>Crash Analysis</vt:lpstr>
      <vt:lpstr>Issue 1</vt:lpstr>
      <vt:lpstr>Issue 2</vt:lpstr>
      <vt:lpstr>Issue 3</vt:lpstr>
      <vt:lpstr>Issue 4</vt:lpstr>
      <vt:lpstr>Issue 5</vt:lpstr>
      <vt:lpstr>Issue 6</vt:lpstr>
      <vt:lpstr>Issues in yarn install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385</cp:revision>
  <dcterms:created xsi:type="dcterms:W3CDTF">2018-09-25T02:24:00Z</dcterms:created>
  <dcterms:modified xsi:type="dcterms:W3CDTF">2024-04-15T10:13:35Z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3EA486B6C231404DAC7DA9605160E65A</vt:lpwstr>
  </property>
</Properties>
</file>