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66" r:id="rId4"/>
    <p:sldId id="283" r:id="rId5"/>
    <p:sldId id="310" r:id="rId6"/>
    <p:sldId id="273" r:id="rId7"/>
    <p:sldId id="272" r:id="rId8"/>
    <p:sldId id="274" r:id="rId9"/>
    <p:sldId id="279" r:id="rId10"/>
    <p:sldId id="300" r:id="rId11"/>
    <p:sldId id="328" r:id="rId12"/>
    <p:sldId id="268" r:id="rId13"/>
    <p:sldId id="270" r:id="rId14"/>
    <p:sldId id="291" r:id="rId15"/>
    <p:sldId id="293" r:id="rId16"/>
    <p:sldId id="292" r:id="rId17"/>
    <p:sldId id="296" r:id="rId18"/>
    <p:sldId id="301" r:id="rId19"/>
    <p:sldId id="325" r:id="rId20"/>
    <p:sldId id="342" r:id="rId21"/>
    <p:sldId id="339" r:id="rId22"/>
    <p:sldId id="298" r:id="rId23"/>
    <p:sldId id="261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3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Node.js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9532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6/3/2021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 - pnpm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54775" cy="4549140"/>
          </a:xfrm>
        </p:spPr>
        <p:txBody>
          <a:bodyPr/>
          <a:p>
            <a:r>
              <a:rPr lang="zh-CN" altLang="en-US"/>
              <a:t>https://github.com/pnpm/pnpm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Using PowerShell, iwr https://get.pnpm.io/install.ps1 -useb | iex</a:t>
            </a:r>
            <a:endParaRPr lang="en-US" altLang="zh-CN"/>
          </a:p>
          <a:p>
            <a:pPr lvl="1"/>
            <a:r>
              <a:rPr lang="en-US" altLang="zh-CN"/>
              <a:t>POSIX</a:t>
            </a:r>
            <a:endParaRPr lang="en-US" altLang="zh-CN"/>
          </a:p>
          <a:p>
            <a:pPr lvl="2"/>
            <a:r>
              <a:rPr lang="en-US" altLang="zh-CN"/>
              <a:t>curl -fsSL https://get.pnpm.io/install.sh | sh -</a:t>
            </a:r>
            <a:endParaRPr lang="en-US" altLang="zh-CN"/>
          </a:p>
          <a:p>
            <a:pPr lvl="1"/>
            <a:r>
              <a:rPr lang="en-US" altLang="zh-CN"/>
              <a:t>npm install -g pnpm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pnpm install</a:t>
            </a:r>
            <a:endParaRPr lang="en-US" altLang="zh-CN"/>
          </a:p>
          <a:p>
            <a:pPr lvl="1"/>
            <a:r>
              <a:rPr lang="en-US" altLang="zh-CN"/>
              <a:t>pnpm add {package}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1275" y="1066165"/>
            <a:ext cx="4206240" cy="3040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FFI (Foreign Function Interface)</a:t>
            </a:r>
            <a:endParaRPr lang="en-US" altLang="zh-CN"/>
          </a:p>
          <a:p>
            <a:pPr lvl="1"/>
            <a:r>
              <a:rPr lang="en-US" altLang="zh-CN"/>
              <a:t>node-ffi</a:t>
            </a:r>
            <a:endParaRPr lang="en-US" altLang="zh-CN"/>
          </a:p>
          <a:p>
            <a:pPr lvl="2"/>
            <a:r>
              <a:rPr lang="en-US" altLang="zh-CN"/>
              <a:t>Node.js add-on for loading and calling dynamic libraries using pure JS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0"/>
            <a:r>
              <a:rPr lang="en-US" altLang="zh-CN"/>
              <a:t>SWIG</a:t>
            </a:r>
            <a:endParaRPr lang="en-US" altLang="zh-CN"/>
          </a:p>
          <a:p>
            <a:pPr lvl="1"/>
            <a:r>
              <a:rPr lang="en-US" altLang="zh-CN"/>
              <a:t>Interface compiler that connects programs written in C/C++ with scripting languages such as JS, Python, etc.</a:t>
            </a:r>
            <a:endParaRPr lang="en-US" altLang="zh-CN"/>
          </a:p>
          <a:p>
            <a:pPr lvl="1"/>
            <a:r>
              <a:rPr lang="en-US" altLang="zh-CN"/>
              <a:t>http://www.swig.org/tutorial.html</a:t>
            </a:r>
            <a:endParaRPr lang="en-US" altLang="zh-CN"/>
          </a:p>
          <a:p>
            <a:pPr lvl="0"/>
            <a:r>
              <a:rPr lang="en-US" altLang="zh-CN"/>
              <a:t>Emscripten</a:t>
            </a:r>
            <a:endParaRPr lang="en-US" altLang="zh-CN"/>
          </a:p>
          <a:p>
            <a:pPr lvl="1"/>
            <a:r>
              <a:rPr lang="en-US" altLang="zh-CN"/>
              <a:t>Compile LLVM into JS</a:t>
            </a:r>
            <a:endParaRPr lang="en-US" altLang="zh-CN"/>
          </a:p>
          <a:p>
            <a:pPr lvl="1"/>
            <a:r>
              <a:rPr lang="en-US" altLang="zh-CN"/>
              <a:t>http://kripken.github.io/emscripten-site/docs/getting_started/index.html</a:t>
            </a:r>
            <a:endParaRPr lang="en-US" altLang="zh-CN"/>
          </a:p>
          <a:p>
            <a:pPr lvl="0"/>
            <a:r>
              <a:rPr lang="en-US" altLang="zh-CN"/>
              <a:t>nbind</a:t>
            </a:r>
            <a:endParaRPr lang="en-US" altLang="zh-CN"/>
          </a:p>
          <a:p>
            <a:pPr lvl="1"/>
            <a:r>
              <a:rPr lang="en-US" altLang="zh-CN"/>
              <a:t>https://github.com/charto/nbind</a:t>
            </a:r>
            <a:endParaRPr lang="en-US" altLang="zh-CN"/>
          </a:p>
        </p:txBody>
      </p:sp>
      <p:pic>
        <p:nvPicPr>
          <p:cNvPr id="4" name="图片 3" descr="EmscriptenTool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5" y="1905"/>
            <a:ext cx="3347085" cy="198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https://github.com/peterbraden/node-opencv</a:t>
            </a:r>
            <a:endParaRPr lang="en-US" altLang="zh-CN"/>
          </a:p>
          <a:p>
            <a:pPr lvl="1"/>
            <a:r>
              <a:rPr lang="en-US" altLang="zh-CN"/>
              <a:t>https://community.risingstack.com/opencv-tutorial-computer-vision-with-node-js/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Web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15025" cy="4549140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https://nodejs.org/en/docs/guides/nodejs-docker-webapp/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mkdir proj &amp; cd proj</a:t>
            </a:r>
            <a:endParaRPr lang="en-US" altLang="zh-CN"/>
          </a:p>
          <a:p>
            <a:pPr lvl="1"/>
            <a:r>
              <a:rPr lang="en-US" altLang="zh-CN"/>
              <a:t>cnpm init</a:t>
            </a:r>
            <a:endParaRPr lang="en-US" altLang="zh-CN"/>
          </a:p>
          <a:p>
            <a:pPr lvl="1"/>
            <a:r>
              <a:rPr lang="en-US" altLang="zh-CN"/>
              <a:t>create app.js</a:t>
            </a:r>
            <a:endParaRPr lang="en-US" altLang="zh-CN"/>
          </a:p>
          <a:p>
            <a:pPr lvl="1"/>
            <a:r>
              <a:rPr lang="en-US" altLang="zh-CN"/>
              <a:t>create package.json</a:t>
            </a:r>
            <a:endParaRPr lang="en-US" altLang="zh-CN"/>
          </a:p>
          <a:p>
            <a:pPr lvl="1"/>
            <a:r>
              <a:rPr lang="en-US" altLang="zh-CN"/>
              <a:t>run “node app.js”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80555" y="406400"/>
            <a:ext cx="4267200" cy="3630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server.js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const express = require("express");</a:t>
            </a:r>
            <a:endParaRPr lang="zh-CN" altLang="en-US" sz="1000"/>
          </a:p>
          <a:p>
            <a:r>
              <a:rPr lang="zh-CN" altLang="en-US" sz="1000"/>
              <a:t>const bodyParser = require("body-parser")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New app using express module</a:t>
            </a:r>
            <a:endParaRPr lang="zh-CN" altLang="en-US" sz="1000"/>
          </a:p>
          <a:p>
            <a:r>
              <a:rPr lang="zh-CN" altLang="en-US" sz="1000"/>
              <a:t>const app = express();</a:t>
            </a:r>
            <a:endParaRPr lang="zh-CN" altLang="en-US" sz="1000"/>
          </a:p>
          <a:p>
            <a:r>
              <a:rPr lang="zh-CN" altLang="en-US" sz="1000"/>
              <a:t>app.use(bodyParser.urlencoded({</a:t>
            </a:r>
            <a:endParaRPr lang="zh-CN" altLang="en-US" sz="1000"/>
          </a:p>
          <a:p>
            <a:r>
              <a:rPr lang="zh-CN" altLang="en-US" sz="1000"/>
              <a:t>  extended:true</a:t>
            </a:r>
            <a:endParaRPr lang="zh-CN" altLang="en-US" sz="1000"/>
          </a:p>
          <a:p>
            <a:r>
              <a:rPr lang="zh-CN" altLang="en-US" sz="1000"/>
              <a:t>}));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app.get("/", function(req, res) {</a:t>
            </a:r>
            <a:endParaRPr lang="zh-CN" altLang="en-US" sz="1000"/>
          </a:p>
          <a:p>
            <a:r>
              <a:rPr lang="zh-CN" altLang="en-US" sz="1000"/>
              <a:t>  console.log('Received get request')</a:t>
            </a:r>
            <a:endParaRPr lang="zh-CN" altLang="en-US" sz="1000"/>
          </a:p>
          <a:p>
            <a:r>
              <a:rPr lang="zh-CN" altLang="en-US" sz="1000"/>
              <a:t>  res.send('Received get request')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app.post("/qrcode", function(req, res) {</a:t>
            </a:r>
            <a:endParaRPr lang="zh-CN" altLang="en-US" sz="1000"/>
          </a:p>
          <a:p>
            <a:r>
              <a:rPr lang="zh-CN" altLang="en-US" sz="1000"/>
              <a:t>  res.send("Received post request, body=", req.body);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app.listen(8080, function(){</a:t>
            </a:r>
            <a:endParaRPr lang="zh-CN" altLang="en-US" sz="1000"/>
          </a:p>
          <a:p>
            <a:r>
              <a:rPr lang="zh-CN" altLang="en-US" sz="1000"/>
              <a:t>  console.log("server is running on port 8080");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6980555" y="4037330"/>
            <a:ext cx="4266565" cy="2553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package.json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zh-CN" altLang="en-US" sz="1000"/>
              <a:t>  "name": "docker_web_app",</a:t>
            </a:r>
            <a:endParaRPr lang="zh-CN" altLang="en-US" sz="1000"/>
          </a:p>
          <a:p>
            <a:r>
              <a:rPr lang="zh-CN" altLang="en-US" sz="1000"/>
              <a:t>  "version": "1.0.0",</a:t>
            </a:r>
            <a:endParaRPr lang="zh-CN" altLang="en-US" sz="1000"/>
          </a:p>
          <a:p>
            <a:r>
              <a:rPr lang="zh-CN" altLang="en-US" sz="1000"/>
              <a:t>  "description": "Node.js on Docker",</a:t>
            </a:r>
            <a:endParaRPr lang="zh-CN" altLang="en-US" sz="1000"/>
          </a:p>
          <a:p>
            <a:r>
              <a:rPr lang="zh-CN" altLang="en-US" sz="1000"/>
              <a:t>  "author": "First Last &lt;first.last@example.com&gt;",</a:t>
            </a:r>
            <a:endParaRPr lang="zh-CN" altLang="en-US" sz="1000"/>
          </a:p>
          <a:p>
            <a:r>
              <a:rPr lang="zh-CN" altLang="en-US" sz="1000"/>
              <a:t>  "main": "server.js",</a:t>
            </a:r>
            <a:endParaRPr lang="zh-CN" altLang="en-US" sz="1000"/>
          </a:p>
          <a:p>
            <a:r>
              <a:rPr lang="zh-CN" altLang="en-US" sz="1000"/>
              <a:t>  "scripts": {</a:t>
            </a:r>
            <a:endParaRPr lang="zh-CN" altLang="en-US" sz="1000"/>
          </a:p>
          <a:p>
            <a:r>
              <a:rPr lang="zh-CN" altLang="en-US" sz="1000"/>
              <a:t>    "start": "node server.js"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  "dependencies": {</a:t>
            </a:r>
            <a:endParaRPr lang="zh-CN" altLang="en-US" sz="1000"/>
          </a:p>
          <a:p>
            <a:r>
              <a:rPr lang="zh-CN" altLang="en-US" sz="1000"/>
              <a:t>    "express": "^4.16.1",</a:t>
            </a:r>
            <a:endParaRPr lang="zh-CN" altLang="en-US" sz="1000"/>
          </a:p>
          <a:p>
            <a:r>
              <a:rPr lang="zh-CN" altLang="en-US" sz="1000"/>
              <a:t>    "body-parser": "^1.19.1"</a:t>
            </a:r>
            <a:endParaRPr lang="zh-CN" altLang="en-US" sz="1000"/>
          </a:p>
          <a:p>
            <a:r>
              <a:rPr lang="zh-CN" altLang="en-US" sz="1000"/>
              <a:t>  }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using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00470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Docker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Dockerfile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server.js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run “docker build . -t node-web-app”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run “docker run -p 8080:8080 -d node-web-app”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87895" y="1317625"/>
            <a:ext cx="4267200" cy="347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Dockerfile</a:t>
            </a:r>
            <a:endParaRPr lang="en-US" altLang="zh-CN" sz="1000" b="1"/>
          </a:p>
          <a:p>
            <a:endParaRPr lang="en-US" altLang="zh-CN" sz="1000"/>
          </a:p>
          <a:p>
            <a:r>
              <a:rPr lang="en-US" altLang="zh-CN" sz="1000"/>
              <a:t>FROM node:16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Create app directory</a:t>
            </a:r>
            <a:endParaRPr lang="en-US" altLang="zh-CN" sz="1000"/>
          </a:p>
          <a:p>
            <a:r>
              <a:rPr lang="en-US" altLang="zh-CN" sz="1000"/>
              <a:t>WORKDIR /usr/src/app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Install app dependencies</a:t>
            </a:r>
            <a:endParaRPr lang="en-US" altLang="zh-CN" sz="1000"/>
          </a:p>
          <a:p>
            <a:r>
              <a:rPr lang="en-US" altLang="zh-CN" sz="1000"/>
              <a:t># A wildcard is used to ensure both package.json AND package-lock.json are copied</a:t>
            </a:r>
            <a:endParaRPr lang="en-US" altLang="zh-CN" sz="1000"/>
          </a:p>
          <a:p>
            <a:r>
              <a:rPr lang="en-US" altLang="zh-CN" sz="1000"/>
              <a:t># where available (npm@5+)</a:t>
            </a:r>
            <a:endParaRPr lang="en-US" altLang="zh-CN" sz="1000"/>
          </a:p>
          <a:p>
            <a:r>
              <a:rPr lang="en-US" altLang="zh-CN" sz="1000"/>
              <a:t>COPY package*.json ./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RUN npm install</a:t>
            </a:r>
            <a:endParaRPr lang="en-US" altLang="zh-CN" sz="1000"/>
          </a:p>
          <a:p>
            <a:r>
              <a:rPr lang="en-US" altLang="zh-CN" sz="1000"/>
              <a:t># If you are building your code for production</a:t>
            </a:r>
            <a:endParaRPr lang="en-US" altLang="zh-CN" sz="1000"/>
          </a:p>
          <a:p>
            <a:r>
              <a:rPr lang="en-US" altLang="zh-CN" sz="1000"/>
              <a:t># RUN npm ci --only=production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Bundle app source</a:t>
            </a:r>
            <a:endParaRPr lang="en-US" altLang="zh-CN" sz="1000"/>
          </a:p>
          <a:p>
            <a:r>
              <a:rPr lang="en-US" altLang="zh-CN" sz="1000"/>
              <a:t>COPY . .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EXPOSE 8080</a:t>
            </a:r>
            <a:endParaRPr lang="en-US" altLang="zh-CN" sz="1000"/>
          </a:p>
          <a:p>
            <a:r>
              <a:rPr lang="en-US" altLang="zh-CN" sz="1000"/>
              <a:t>CMD [ "node", "server.js" ]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7287895" y="5197475"/>
            <a:ext cx="2540000" cy="706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.dockerignore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node_modules</a:t>
            </a:r>
            <a:endParaRPr lang="zh-CN" altLang="en-US" sz="1000"/>
          </a:p>
          <a:p>
            <a:r>
              <a:rPr lang="zh-CN" altLang="en-US" sz="1000"/>
              <a:t>npm-debug.log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9524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67955" y="1167130"/>
            <a:ext cx="3677285" cy="452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/* express的服务器 */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//1. 导入express</a:t>
            </a:r>
            <a:endParaRPr lang="zh-CN" altLang="en-US" sz="1200"/>
          </a:p>
          <a:p>
            <a:r>
              <a:rPr lang="zh-CN" altLang="en-US" sz="1200"/>
              <a:t>var express = require('express')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//2. 创建express服务器</a:t>
            </a:r>
            <a:endParaRPr lang="zh-CN" altLang="en-US" sz="1200"/>
          </a:p>
          <a:p>
            <a:r>
              <a:rPr lang="zh-CN" altLang="en-US" sz="1200"/>
              <a:t>var server = express()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//3. 访问服务器(get或者post)</a:t>
            </a:r>
            <a:endParaRPr lang="zh-CN" altLang="en-US" sz="1200"/>
          </a:p>
          <a:p>
            <a:r>
              <a:rPr lang="zh-CN" altLang="en-US" sz="1200"/>
              <a:t>//参数一: 请求根路径</a:t>
            </a:r>
            <a:endParaRPr lang="zh-CN" altLang="en-US" sz="1200"/>
          </a:p>
          <a:p>
            <a:r>
              <a:rPr lang="zh-CN" altLang="en-US" sz="1200"/>
              <a:t>//3.1 get请求</a:t>
            </a:r>
            <a:endParaRPr lang="zh-CN" altLang="en-US" sz="1200"/>
          </a:p>
          <a:p>
            <a:r>
              <a:rPr lang="zh-CN" altLang="en-US" sz="1200"/>
              <a:t>server.get('/', function (request, response) {</a:t>
            </a:r>
            <a:endParaRPr lang="zh-CN" altLang="en-US" sz="1200"/>
          </a:p>
          <a:p>
            <a:r>
              <a:rPr lang="zh-CN" altLang="en-US" sz="1200"/>
              <a:t>    // console.log(request)</a:t>
            </a:r>
            <a:endParaRPr lang="zh-CN" altLang="en-US" sz="1200"/>
          </a:p>
          <a:p>
            <a:r>
              <a:rPr lang="zh-CN" altLang="en-US" sz="1200"/>
              <a:t>    response.send('get请求成功')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//3.2 post请求</a:t>
            </a:r>
            <a:endParaRPr lang="zh-CN" altLang="en-US" sz="1200"/>
          </a:p>
          <a:p>
            <a:r>
              <a:rPr lang="zh-CN" altLang="en-US" sz="1200"/>
              <a:t>server.post('/', function (request, response) {</a:t>
            </a:r>
            <a:endParaRPr lang="zh-CN" altLang="en-US" sz="1200"/>
          </a:p>
          <a:p>
            <a:r>
              <a:rPr lang="zh-CN" altLang="en-US" sz="1200"/>
              <a:t>    response.send('post请求成功')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//4. 绑定端口</a:t>
            </a:r>
            <a:endParaRPr lang="zh-CN" altLang="en-US" sz="1200"/>
          </a:p>
          <a:p>
            <a:r>
              <a:rPr lang="zh-CN" altLang="en-US" sz="1200"/>
              <a:t>server.listen(4040)</a:t>
            </a:r>
            <a:endParaRPr lang="zh-CN" altLang="en-US" sz="1200"/>
          </a:p>
          <a:p>
            <a:r>
              <a:rPr lang="zh-CN" altLang="en-US" sz="1200"/>
              <a:t>console.log('启动4040')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Import and Export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https://www.freecodecamp.org/news/requiring-modules-in-node-js-everything-you-need-to-know-e7fbd119be8</a:t>
            </a:r>
            <a:endParaRPr lang="en-US" altLang="zh-CN"/>
          </a:p>
          <a:p>
            <a:pPr lvl="0"/>
            <a:r>
              <a:rPr lang="en-US" altLang="zh-CN"/>
              <a:t>require(‘module’)</a:t>
            </a:r>
            <a:endParaRPr lang="en-US" altLang="zh-CN"/>
          </a:p>
          <a:p>
            <a:pPr lvl="1"/>
            <a:r>
              <a:rPr lang="en-US" altLang="zh-CN"/>
              <a:t>steps: resolving, loading, wrapping, evaluating, caching</a:t>
            </a:r>
            <a:endParaRPr lang="en-US" altLang="zh-CN"/>
          </a:p>
          <a:p>
            <a:pPr lvl="1"/>
            <a:r>
              <a:rPr lang="en-US" altLang="zh-CN"/>
              <a:t>resolving</a:t>
            </a:r>
            <a:endParaRPr lang="en-US" altLang="zh-CN"/>
          </a:p>
          <a:p>
            <a:pPr lvl="2"/>
            <a:r>
              <a:rPr lang="en-US" altLang="zh-CN"/>
              <a:t>module.paths</a:t>
            </a:r>
            <a:endParaRPr lang="en-US" altLang="zh-CN"/>
          </a:p>
          <a:p>
            <a:pPr lvl="2"/>
            <a:r>
              <a:rPr lang="en-US" altLang="zh-CN"/>
              <a:t>index.js is used by default if require a folder</a:t>
            </a:r>
            <a:endParaRPr lang="en-US" altLang="zh-CN"/>
          </a:p>
          <a:p>
            <a:pPr lvl="2"/>
            <a:r>
              <a:rPr lang="en-US" altLang="zh-CN"/>
              <a:t>main property in package.json is used if require a folder</a:t>
            </a:r>
            <a:endParaRPr lang="en-US" altLang="zh-CN"/>
          </a:p>
          <a:p>
            <a:pPr lvl="1"/>
            <a:r>
              <a:rPr lang="en-US" altLang="zh-CN"/>
              <a:t>require.resolve</a:t>
            </a:r>
            <a:endParaRPr lang="en-US" altLang="zh-CN"/>
          </a:p>
          <a:p>
            <a:pPr lvl="2"/>
            <a:r>
              <a:rPr lang="en-US" altLang="zh-CN"/>
              <a:t>Only resolving, no other steps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Node-sass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1403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63740" y="851535"/>
            <a:ext cx="4488180" cy="5524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 DEBUG=*,-not_this</a:t>
            </a:r>
            <a:endParaRPr lang="zh-CN" altLang="en-US"/>
          </a:p>
          <a:p>
            <a:pPr lvl="1"/>
            <a:r>
              <a:rPr lang="en-US" altLang="zh-CN"/>
              <a:t>set DEBUG= to turn off debug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Printer - printer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7800" cy="4549140"/>
          </a:xfrm>
        </p:spPr>
        <p:txBody>
          <a:bodyPr>
            <a:normAutofit lnSpcReduction="10000"/>
          </a:bodyPr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npm install printer --legacy-peer-deps</a:t>
            </a:r>
            <a:endParaRPr lang="en-US" altLang="zh-CN" sz="2000"/>
          </a:p>
          <a:p>
            <a:pPr lvl="1"/>
            <a:r>
              <a:rPr lang="en-US" altLang="zh-CN" sz="2000"/>
              <a:t>sudo npm i -g node-gyp</a:t>
            </a:r>
            <a:endParaRPr lang="en-US" altLang="zh-CN" sz="2000"/>
          </a:p>
          <a:p>
            <a:pPr lvl="1"/>
            <a:r>
              <a:rPr lang="en-US" altLang="zh-CN" sz="2000"/>
              <a:t>sudo apt install -y libcups2-dev</a:t>
            </a:r>
            <a:endParaRPr lang="en-US" altLang="zh-CN" sz="2000"/>
          </a:p>
          <a:p>
            <a:pPr lvl="1"/>
            <a:r>
              <a:rPr lang="en-US" altLang="zh-CN" sz="2000"/>
              <a:t>npm i -D electron-rebuild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cd node_modules/printer &amp;&amp; </a:t>
            </a:r>
            <a:r>
              <a:rPr lang="en-US" altLang="zh-CN" sz="2000">
                <a:sym typeface="+mn-ea"/>
              </a:rPr>
              <a:t>node-gyp rebuild --arch=arm64 &amp;&amp; cd ../..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/>
              <a:t>node_modules/.bin/electron-rebuild</a:t>
            </a:r>
            <a:endParaRPr lang="en-US" altLang="zh-CN" sz="2000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const printer = require('printer')</a:t>
            </a:r>
            <a:endParaRPr lang="en-US" altLang="zh-CN"/>
          </a:p>
          <a:p>
            <a:pPr lvl="1"/>
            <a:r>
              <a:rPr lang="en-US" altLang="zh-CN"/>
              <a:t>printer.getPrinters()</a:t>
            </a:r>
            <a:endParaRPr lang="en-US" altLang="zh-CN"/>
          </a:p>
          <a:p>
            <a:pPr lvl="1"/>
            <a:r>
              <a:rPr lang="en-US" altLang="zh-CN"/>
              <a:t>printer.printDirect(options)</a:t>
            </a:r>
            <a:endParaRPr lang="en-US" altLang="zh-CN"/>
          </a:p>
          <a:p>
            <a:pPr lvl="1"/>
            <a:r>
              <a:rPr lang="en-US" altLang="zh-CN"/>
              <a:t>printer.printFile(options)</a:t>
            </a:r>
            <a:endParaRPr lang="en-US" altLang="zh-CN"/>
          </a:p>
          <a:p>
            <a:pPr lvl="1"/>
            <a:r>
              <a:rPr lang="en-US" altLang="zh-CN"/>
              <a:t>printer.getSupportedPrintFormats()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80225" y="1483995"/>
            <a:ext cx="450215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printer.printFile({filename:filename,</a:t>
            </a:r>
            <a:endParaRPr lang="zh-CN" altLang="en-US"/>
          </a:p>
          <a:p>
            <a:r>
              <a:rPr lang="zh-CN" altLang="en-US"/>
              <a:t>    printer: process.env[3], // printer name, if missing then will print to default printer</a:t>
            </a:r>
            <a:endParaRPr lang="zh-CN" altLang="en-US"/>
          </a:p>
          <a:p>
            <a:r>
              <a:rPr lang="zh-CN" altLang="en-US"/>
              <a:t>    success:function(jobID){</a:t>
            </a:r>
            <a:endParaRPr lang="zh-CN" altLang="en-US"/>
          </a:p>
          <a:p>
            <a:r>
              <a:rPr lang="zh-CN" altLang="en-US"/>
              <a:t>      console.log("sent to printer with ID: "+jobID);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error:function(err){</a:t>
            </a:r>
            <a:endParaRPr lang="zh-CN" altLang="en-US"/>
          </a:p>
          <a:p>
            <a:r>
              <a:rPr lang="zh-CN" altLang="en-US"/>
              <a:t>      console.log(err);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Overview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Runtime environment for executing JS 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Features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Asynchronous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node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-p "process.arch"	// 32bit or 64bit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000"/>
              <a:t>Global object</a:t>
            </a:r>
            <a:endParaRPr lang="en-US" altLang="zh-CN" sz="2000"/>
          </a:p>
          <a:p>
            <a:pPr lvl="1"/>
            <a:r>
              <a:rPr lang="en-US" altLang="zh-CN" sz="1800"/>
              <a:t>global, window, module, __filename, __dirname</a:t>
            </a:r>
            <a:endParaRPr lang="zh-CN" altLang="zh-CN" sz="1800"/>
          </a:p>
          <a:p>
            <a:pPr lvl="1"/>
            <a:r>
              <a:rPr lang="en-US" altLang="zh-CN" sz="1800"/>
              <a:t>require: load module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4" name="图片 3" descr="job-pos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72770"/>
            <a:ext cx="4232275" cy="2954655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88130"/>
            <a:ext cx="5626100" cy="2635250"/>
          </a:xfrm>
          <a:prstGeom prst="rect">
            <a:avLst/>
          </a:prstGeom>
        </p:spPr>
      </p:pic>
      <p:pic>
        <p:nvPicPr>
          <p:cNvPr id="7" name="图片 6" descr="XRCpTL96SHSVAYjLeX6RW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328795"/>
            <a:ext cx="4038600" cy="2394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520001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https://github.com/tojocky/node-printer</a:t>
            </a:r>
            <a:endParaRPr lang="en-US" altLang="zh-CN"/>
          </a:p>
          <a:p>
            <a:pPr lvl="1"/>
            <a:r>
              <a:rPr lang="en-US" altLang="zh-CN"/>
              <a:t>https://marketsplash.com/tutorials/all/node-js-printing/</a:t>
            </a:r>
            <a:endParaRPr lang="en-US" altLang="zh-CN"/>
          </a:p>
          <a:p>
            <a:pPr lvl="1"/>
            <a:r>
              <a:rPr lang="en-US" altLang="zh-CN"/>
              <a:t>https://github.com/watson/ipp-printer</a:t>
            </a:r>
            <a:endParaRPr lang="en-US" altLang="zh-CN"/>
          </a:p>
          <a:p>
            <a:pPr lvl="1"/>
            <a:r>
              <a:rPr lang="en-US" altLang="zh-CN"/>
              <a:t>https://github.com/southlondonmakerspace/photo-printer</a:t>
            </a:r>
            <a:endParaRPr lang="en-US" altLang="zh-CN"/>
          </a:p>
          <a:p>
            <a:pPr lvl="0"/>
            <a:r>
              <a:rPr lang="en-US" altLang="zh-CN"/>
              <a:t>pdfkit</a:t>
            </a:r>
            <a:endParaRPr lang="en-US" altLang="zh-CN"/>
          </a:p>
          <a:p>
            <a:pPr lvl="1"/>
            <a:r>
              <a:rPr lang="en-US" altLang="zh-CN" sz="2000"/>
              <a:t>yarn add pdfkit</a:t>
            </a:r>
            <a:endParaRPr lang="en-US" altLang="zh-CN"/>
          </a:p>
          <a:p>
            <a:pPr lvl="0"/>
            <a:r>
              <a:rPr lang="en-US" altLang="zh-CN"/>
              <a:t>node-printer</a:t>
            </a:r>
            <a:endParaRPr lang="en-US" altLang="zh-CN"/>
          </a:p>
          <a:p>
            <a:pPr lvl="1"/>
            <a:r>
              <a:rPr lang="en-US" altLang="zh-CN"/>
              <a:t>yarn add node-printer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const printer = require('node-printer');</a:t>
            </a:r>
            <a:endParaRPr lang="zh-CN" altLang="en-US"/>
          </a:p>
          <a:p>
            <a:pPr lvl="1"/>
            <a:r>
              <a:rPr lang="en-US" altLang="zh-CN"/>
              <a:t>const printers = printer.list()</a:t>
            </a:r>
            <a:endParaRPr lang="en-US" altLang="zh-CN"/>
          </a:p>
          <a:p>
            <a:pPr lvl="1"/>
            <a:r>
              <a:rPr lang="en-US" altLang="zh-CN"/>
              <a:t>printer.setDefault(‘Printer_Name’)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const job=printer.print(‘filename’, options)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const jobInfo = printer.getJob('Printer_Name', job.id);</a:t>
            </a:r>
            <a:endParaRPr lang="en-US" altLang="zh-CN"/>
          </a:p>
          <a:p>
            <a:pPr lvl="0"/>
            <a:r>
              <a:rPr lang="en-US" altLang="zh-CN"/>
              <a:t>ipp-printer</a:t>
            </a:r>
            <a:endParaRPr lang="en-US" altLang="zh-CN"/>
          </a:p>
          <a:p>
            <a:pPr lvl="1"/>
            <a:r>
              <a:rPr lang="en-US" altLang="zh-CN"/>
              <a:t>yarn add ipp-printer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038" y="914717"/>
            <a:ext cx="2102485" cy="4792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265285" y="1052830"/>
            <a:ext cx="265303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const PDFDocument = require('pdfkit');</a:t>
            </a:r>
            <a:endParaRPr lang="zh-CN" altLang="en-US" sz="1400"/>
          </a:p>
          <a:p>
            <a:r>
              <a:rPr lang="zh-CN" altLang="en-US" sz="1400"/>
              <a:t>let doc = new PDFDocument();</a:t>
            </a:r>
            <a:endParaRPr lang="zh-CN" altLang="en-US" sz="1400"/>
          </a:p>
          <a:p>
            <a:r>
              <a:rPr lang="zh-CN" altLang="en-US" sz="1400"/>
              <a:t>doc.text('Hello from Node.js!');</a:t>
            </a:r>
            <a:endParaRPr lang="zh-CN" altLang="en-US" sz="1400"/>
          </a:p>
          <a:p>
            <a:r>
              <a:rPr lang="zh-CN" altLang="en-US" sz="1400"/>
              <a:t>doc.pipe(fs.createWriteStream('output.pdf'));</a:t>
            </a:r>
            <a:endParaRPr lang="zh-CN" altLang="en-US" sz="1400"/>
          </a:p>
          <a:p>
            <a:r>
              <a:rPr lang="zh-CN" altLang="en-US" sz="1400"/>
              <a:t>doc.end();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9264650" y="2853055"/>
            <a:ext cx="2653030" cy="181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const printer = require('node-printer');</a:t>
            </a:r>
            <a:endParaRPr lang="zh-CN" altLang="en-US" sz="1400"/>
          </a:p>
          <a:p>
            <a:r>
              <a:rPr lang="zh-CN" altLang="en-US" sz="1400"/>
              <a:t>const options = {</a:t>
            </a:r>
            <a:endParaRPr lang="zh-CN" altLang="en-US" sz="1400"/>
          </a:p>
          <a:p>
            <a:r>
              <a:rPr lang="zh-CN" altLang="en-US" sz="1400"/>
              <a:t>  media: 'A4',</a:t>
            </a:r>
            <a:endParaRPr lang="zh-CN" altLang="en-US" sz="1400"/>
          </a:p>
          <a:p>
            <a:r>
              <a:rPr lang="zh-CN" altLang="en-US" sz="1400"/>
              <a:t>  n: 1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  <a:p>
            <a:r>
              <a:rPr lang="zh-CN" altLang="en-US" sz="1400"/>
              <a:t>printer.print('path-to-file.txt', options);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  <a:p>
            <a:pPr lvl="1"/>
            <a:r>
              <a:rPr lang="en-US" altLang="zh-CN"/>
              <a:t>issue: node/v8-internal.h:492:38: error: ‘remove_cv_t’ is not a member of ‘std’</a:t>
            </a:r>
            <a:endParaRPr lang="en-US" altLang="zh-CN"/>
          </a:p>
          <a:p>
            <a:pPr lvl="2"/>
            <a:r>
              <a:rPr lang="en-US" altLang="zh-CN"/>
              <a:t>CXXFLAGS="-std=c++17" npm i</a:t>
            </a:r>
            <a:endParaRPr lang="en-US" altLang="zh-CN"/>
          </a:p>
          <a:p>
            <a:pPr lvl="1"/>
            <a:r>
              <a:rPr lang="en-US" altLang="zh-CN"/>
              <a:t>issue: unable to verify the first certificate</a:t>
            </a:r>
            <a:endParaRPr lang="en-US" altLang="zh-CN"/>
          </a:p>
          <a:p>
            <a:pPr lvl="2"/>
            <a:r>
              <a:rPr lang="en-US" altLang="zh-CN"/>
              <a:t>change registry = "https://registry.npm.taobao.org/" into “</a:t>
            </a:r>
            <a:r>
              <a:rPr lang="en-US" altLang="zh-CN">
                <a:sym typeface="+mn-ea"/>
              </a:rPr>
              <a:t>http://registry.npm.taobao.org/”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issue: After upgrade nodejs, npm run build may fail with message like “Node Sass does not yet support your current environment:”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run “npm rebuild node-sass”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/>
              <a:t>npm common errors</a:t>
            </a:r>
            <a:endParaRPr lang="en-US" altLang="zh-CN"/>
          </a:p>
          <a:p>
            <a:pPr lvl="1"/>
            <a:r>
              <a:rPr lang="en-US" altLang="zh-CN"/>
              <a:t>https://docs.npmjs.com/common-errors/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4320" cy="4549140"/>
          </a:xfrm>
        </p:spPr>
        <p:txBody>
          <a:bodyPr>
            <a:normAutofit lnSpcReduction="10000"/>
          </a:bodyPr>
          <a:p>
            <a:r>
              <a:rPr lang="en-US" altLang="zh-CN"/>
              <a:t>Linux install</a:t>
            </a:r>
            <a:endParaRPr lang="en-US" altLang="zh-CN"/>
          </a:p>
          <a:p>
            <a:pPr lvl="1"/>
            <a:r>
              <a:rPr lang="en-US" altLang="zh-CN"/>
              <a:t>curl -sL https://deb.nodesource.com/setup_16.x | sudo -E bash -</a:t>
            </a:r>
            <a:endParaRPr lang="en-US" altLang="zh-CN"/>
          </a:p>
          <a:p>
            <a:pPr lvl="1"/>
            <a:r>
              <a:rPr lang="en-US" altLang="zh-CN"/>
              <a:t>sudo apt-get install -y nodejs</a:t>
            </a:r>
            <a:endParaRPr lang="en-US" altLang="zh-CN"/>
          </a:p>
          <a:p>
            <a:pPr lvl="1"/>
            <a:r>
              <a:rPr lang="en-US" altLang="zh-CN"/>
              <a:t>npm install --global windows-build-tools</a:t>
            </a:r>
            <a:endParaRPr lang="en-US" altLang="zh-CN"/>
          </a:p>
          <a:p>
            <a:pPr lvl="0"/>
            <a:r>
              <a:rPr lang="en-US" altLang="zh-CN"/>
              <a:t>Windows install</a:t>
            </a:r>
            <a:endParaRPr lang="en-US" altLang="zh-CN"/>
          </a:p>
          <a:p>
            <a:pPr lvl="1"/>
            <a:r>
              <a:rPr lang="en-US" altLang="zh-CN"/>
              <a:t>download installer from https://nodejs.org/en/download</a:t>
            </a:r>
            <a:endParaRPr lang="en-US" altLang="zh-CN"/>
          </a:p>
          <a:p>
            <a:pPr lvl="2"/>
            <a:r>
              <a:rPr lang="en-US" altLang="zh-CN" sz="1800"/>
              <a:t>Python and VS tools need to be installed along with it</a:t>
            </a:r>
            <a:endParaRPr lang="en-US" altLang="zh-CN" sz="1800"/>
          </a:p>
          <a:p>
            <a:pPr lvl="0"/>
            <a:r>
              <a:rPr lang="en-US" altLang="zh-CN" sz="2400"/>
              <a:t>Install check</a:t>
            </a:r>
            <a:endParaRPr lang="en-US" altLang="zh-CN" sz="2400"/>
          </a:p>
          <a:p>
            <a:pPr lvl="1"/>
            <a:r>
              <a:rPr lang="en-US" altLang="zh-CN" sz="2000"/>
              <a:t>node -v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1545" y="1620520"/>
            <a:ext cx="5590540" cy="291211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NVM (Node.js Version Manager)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75985" cy="503682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https://github.com/nvm-sh/nvm (Linux)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https://github.com/coreybutler/nvm-windows (Widnows)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Windows install</a:t>
            </a:r>
            <a:endParaRPr lang="en-US" altLang="zh-CN"/>
          </a:p>
          <a:p>
            <a:pPr lvl="1"/>
            <a:r>
              <a:rPr lang="en-US" altLang="zh-CN"/>
              <a:t>Download installers</a:t>
            </a:r>
            <a:endParaRPr lang="en-US" altLang="zh-CN"/>
          </a:p>
          <a:p>
            <a:pPr lvl="2"/>
            <a:r>
              <a:rPr lang="en-US" altLang="zh-CN"/>
              <a:t>https://github.com/coreybutler/nvm-windows/releases</a:t>
            </a:r>
            <a:endParaRPr lang="en-US" altLang="zh-CN"/>
          </a:p>
          <a:p>
            <a:pPr lvl="1"/>
            <a:r>
              <a:rPr lang="en-US" altLang="zh-CN"/>
              <a:t>backup %UserProfile%\.npmrc</a:t>
            </a:r>
            <a:endParaRPr lang="en-US" altLang="zh-CN"/>
          </a:p>
          <a:p>
            <a:pPr lvl="1"/>
            <a:r>
              <a:rPr lang="en-US" altLang="zh-CN"/>
              <a:t>delete %AppData%\npm</a:t>
            </a:r>
            <a:endParaRPr lang="en-US" altLang="zh-CN"/>
          </a:p>
          <a:p>
            <a:pPr lvl="0"/>
            <a:r>
              <a:rPr lang="en-US" altLang="zh-CN" sz="2400"/>
              <a:t>Linux install</a:t>
            </a:r>
            <a:endParaRPr lang="en-US" altLang="zh-CN" sz="2400"/>
          </a:p>
          <a:p>
            <a:pPr lvl="1"/>
            <a:r>
              <a:rPr lang="en-US" altLang="zh-CN"/>
              <a:t>curl -o- https://raw.githubusercontent.com/nvm-sh/nvm/v0.39.5/install.sh | bash</a:t>
            </a:r>
            <a:endParaRPr lang="en-US" altLang="zh-CN"/>
          </a:p>
          <a:p>
            <a:pPr lvl="1"/>
            <a:r>
              <a:rPr lang="en-US" altLang="zh-CN"/>
              <a:t>log out and log in again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 sz="2000"/>
              <a:t>nvm list</a:t>
            </a:r>
            <a:endParaRPr lang="en-US" altLang="zh-CN" sz="2000"/>
          </a:p>
          <a:p>
            <a:pPr lvl="1"/>
            <a:r>
              <a:rPr lang="en-US" altLang="zh-CN" sz="2000"/>
              <a:t>nvm list available	// list available node versions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nvm install {version} {arch}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arch: 32 or 64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nvm install 16.20.2 64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/>
              <a:t>nvm use {version}</a:t>
            </a:r>
            <a:endParaRPr lang="en-US" altLang="zh-CN" sz="2000"/>
          </a:p>
          <a:p>
            <a:pPr lvl="1"/>
            <a:r>
              <a:rPr lang="en-US" altLang="zh-CN" sz="2000"/>
              <a:t>nvm uninstall {version}</a:t>
            </a:r>
            <a:endParaRPr lang="en-US" altLang="zh-CN" sz="2000"/>
          </a:p>
          <a:p>
            <a:pPr lvl="1"/>
            <a:r>
              <a:rPr lang="en-US" altLang="zh-CN"/>
              <a:t>nvm alias default [ version_here]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Stack Development</a:t>
            </a:r>
            <a:endParaRPr lang="en-US" altLang="zh-CN"/>
          </a:p>
        </p:txBody>
      </p:sp>
      <p:pic>
        <p:nvPicPr>
          <p:cNvPr id="6" name="图片 5" descr="Pros-and-Cons-of-Javascript-Full-Stack-Development-Full-Stack-Developer-Skill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870" y="320040"/>
            <a:ext cx="3504565" cy="239331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549275" y="526796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39750" y="452437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549275" y="3794760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PHP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2047240" y="3804285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6695" y="3256915"/>
            <a:ext cx="3413125" cy="28454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LAMP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4142105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4132580" y="454342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142105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92445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19525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7706360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7706360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9156700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83780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Express.js</a:t>
            </a:r>
            <a:endParaRPr lang="en-US" altLang="zh-CN"/>
          </a:p>
          <a:p>
            <a:pPr lvl="0"/>
            <a:r>
              <a:rPr lang="en-US" altLang="zh-CN"/>
              <a:t>Fontend</a:t>
            </a:r>
            <a:endParaRPr lang="en-US" altLang="zh-CN"/>
          </a:p>
          <a:p>
            <a:pPr lvl="1"/>
            <a:r>
              <a:rPr lang="en-US" altLang="zh-CN"/>
              <a:t>Angular.js</a:t>
            </a:r>
            <a:endParaRPr lang="en-US" altLang="zh-CN"/>
          </a:p>
          <a:p>
            <a:pPr lvl="0"/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endParaRPr lang="en-US" altLang="zh-CN"/>
          </a:p>
        </p:txBody>
      </p:sp>
      <p:pic>
        <p:nvPicPr>
          <p:cNvPr id="4" name="图片 3" descr="Full-Stack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1580"/>
            <a:ext cx="6276975" cy="4707890"/>
          </a:xfrm>
          <a:prstGeom prst="rect">
            <a:avLst/>
          </a:prstGeom>
        </p:spPr>
      </p:pic>
      <p:pic>
        <p:nvPicPr>
          <p:cNvPr id="5" name="图片 4" descr="The-difference-between-the-monolithic-and-microservices-architect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538855"/>
            <a:ext cx="354393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Pros and Cons of Full-Stack JS Approach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  <a:p>
            <a:pPr lvl="1"/>
            <a:r>
              <a:rPr lang="en-US" altLang="zh-CN"/>
              <a:t>Common language, better team efficiency with less resources</a:t>
            </a:r>
            <a:endParaRPr lang="en-US" altLang="zh-CN"/>
          </a:p>
          <a:p>
            <a:pPr lvl="1"/>
            <a:r>
              <a:rPr lang="en-US" altLang="zh-CN"/>
              <a:t>Extensive code reuse</a:t>
            </a:r>
            <a:endParaRPr lang="en-US" altLang="zh-CN"/>
          </a:p>
          <a:p>
            <a:pPr lvl="1"/>
            <a:r>
              <a:rPr lang="en-US" altLang="zh-CN"/>
              <a:t>High performance and speed</a:t>
            </a:r>
            <a:endParaRPr lang="en-US" altLang="zh-CN"/>
          </a:p>
          <a:p>
            <a:pPr lvl="1"/>
            <a:r>
              <a:rPr lang="en-US" altLang="zh-CN"/>
              <a:t>Huge talent pool</a:t>
            </a:r>
            <a:endParaRPr lang="en-US" altLang="zh-CN"/>
          </a:p>
          <a:p>
            <a:pPr lvl="1"/>
            <a:r>
              <a:rPr lang="en-US" altLang="zh-CN"/>
              <a:t>Extensive knowledge base</a:t>
            </a:r>
            <a:endParaRPr lang="en-US" altLang="zh-CN"/>
          </a:p>
          <a:p>
            <a:pPr lvl="1"/>
            <a:r>
              <a:rPr lang="en-US" altLang="zh-CN"/>
              <a:t>Free, open-source toolset</a:t>
            </a:r>
            <a:endParaRPr lang="en-US" altLang="zh-CN"/>
          </a:p>
          <a:p>
            <a:pPr lvl="0"/>
            <a:r>
              <a:rPr lang="en-US" altLang="zh-CN"/>
              <a:t>Cons</a:t>
            </a:r>
            <a:endParaRPr lang="en-US" altLang="zh-CN"/>
          </a:p>
          <a:p>
            <a:pPr lvl="1"/>
            <a:r>
              <a:rPr lang="en-US" altLang="zh-CN"/>
              <a:t>Insufficiency with computation-heavy backend</a:t>
            </a:r>
            <a:endParaRPr lang="en-US" altLang="zh-CN"/>
          </a:p>
          <a:p>
            <a:pPr lvl="1"/>
            <a:r>
              <a:rPr lang="en-US" altLang="zh-CN"/>
              <a:t>Relatively young technologies</a:t>
            </a:r>
            <a:endParaRPr lang="en-US" altLang="zh-CN"/>
          </a:p>
          <a:p>
            <a:pPr lvl="1"/>
            <a:r>
              <a:rPr lang="en-US" altLang="zh-CN"/>
              <a:t>Jack of all trade, master of none</a:t>
            </a:r>
            <a:endParaRPr lang="en-US" altLang="zh-CN"/>
          </a:p>
          <a:p>
            <a:pPr lvl="1"/>
            <a:r>
              <a:rPr lang="en-US" altLang="zh-CN"/>
              <a:t>Drawbacks of every separate tool in the stack combined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 - npm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84725" cy="4755515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https://docs.npmjs.com/common-errors</a:t>
            </a:r>
            <a:endParaRPr lang="en-US" altLang="zh-CN" sz="1400"/>
          </a:p>
          <a:p>
            <a:pPr lvl="0"/>
            <a:r>
              <a:rPr lang="en-US" altLang="zh-CN" sz="1600">
                <a:sym typeface="+mn-ea"/>
              </a:rPr>
              <a:t>Clean up packages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cnpm install depcheck -g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depcheck</a:t>
            </a:r>
            <a:endParaRPr lang="en-US" altLang="zh-CN" sz="14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57340" y="1195070"/>
            <a:ext cx="5393690" cy="503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18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911215" y="1097915"/>
          <a:ext cx="5921375" cy="501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90"/>
                <a:gridCol w="348678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Commnad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Explanation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npm config list</a:t>
                      </a:r>
                      <a:endParaRPr lang="en-US" altLang="zh-CN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~/.npmrc,  ~/.npm/_logs/</a:t>
                      </a:r>
                      <a:endParaRPr lang="en-US" altLang="zh-CN" sz="1200" b="1"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npm config set registry http://registry.npm.taobao.org/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Set npm registry mirror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npm config get registry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 npm registry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npm list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local installed packages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npm list -g 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global installed packages</a:t>
                      </a:r>
                      <a:endParaRPr lang="en-US" altLang="zh-CN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npm install &lt;package-name&gt;@version-number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Install a package</a:t>
                      </a:r>
                      <a:endParaRPr lang="en-US" altLang="zh-CN" sz="1200"/>
                    </a:p>
                    <a:p>
                      <a:pPr marL="0"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-g  // global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-S  // install and save to package.json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--verbose // verbose output</a:t>
                      </a:r>
                      <a:endParaRPr lang="en-US" altLang="zh-CN" sz="1200"/>
                    </a:p>
                  </a:txBody>
                  <a:tcPr/>
                </a:tc>
              </a:tr>
              <a:tr h="27622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/>
                        <a:t>npm uninstall &lt;package-name&gt;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Uninstall a package</a:t>
                      </a:r>
                      <a:endParaRPr lang="en-US" altLang="zh-CN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npm view &lt;package-name&gt; versions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available versions of a package</a:t>
                      </a:r>
                      <a:endParaRPr lang="en-US" altLang="zh-CN" sz="1200"/>
                    </a:p>
                  </a:txBody>
                  <a:tcPr/>
                </a:tc>
              </a:tr>
              <a:tr h="34480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/>
                        <a:t>npm search &lt;keyword&gt;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Search npm package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/>
                        <a:t>npm update &lt;package-name&gt;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/>
                        <a:t>npm update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Update all packages with newer minor version listed in package.json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/>
                        <a:t>npm cache clean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Clean npm cache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200"/>
                        <a:t>npm outdated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outdated packages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 - yarn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yarn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cnpm i -g yarn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yarn config set registry http://registry.npm.taobao.org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yarn config set registry http://registry.yarnpkg.com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yarn config list</a:t>
            </a:r>
            <a:endParaRPr lang="en-US" altLang="zh-CN"/>
          </a:p>
          <a:p>
            <a:pPr lvl="1"/>
            <a:r>
              <a:rPr lang="en-US" altLang="zh-CN"/>
              <a:t>yarn install --verbose</a:t>
            </a:r>
            <a:endParaRPr lang="en-US" altLang="zh-CN"/>
          </a:p>
          <a:p>
            <a:pPr lvl="1"/>
            <a:r>
              <a:rPr lang="en-US" altLang="zh-CN"/>
              <a:t>yarn add &lt;package&gt;</a:t>
            </a:r>
            <a:endParaRPr lang="en-US" altLang="zh-CN"/>
          </a:p>
          <a:p>
            <a:pPr lvl="1"/>
            <a:r>
              <a:rPr lang="en-US" altLang="zh-CN"/>
              <a:t>yarn remove &lt;package&gt;</a:t>
            </a:r>
            <a:endParaRPr lang="en-US" altLang="zh-CN"/>
          </a:p>
          <a:p>
            <a:pPr lvl="1"/>
            <a:r>
              <a:rPr lang="en-US" altLang="zh-CN"/>
              <a:t>yarn cache clean</a:t>
            </a:r>
            <a:endParaRPr lang="en-US" altLang="zh-CN"/>
          </a:p>
          <a:p>
            <a:pPr lvl="1"/>
            <a:r>
              <a:rPr lang="en-US" altLang="zh-CN"/>
              <a:t>yarn list</a:t>
            </a:r>
            <a:endParaRPr lang="en-US" altLang="zh-CN"/>
          </a:p>
          <a:p>
            <a:pPr lvl="2"/>
            <a:r>
              <a:rPr lang="en-US" altLang="zh-CN"/>
              <a:t>list installed packages in tree style</a:t>
            </a:r>
            <a:endParaRPr lang="en-US" altLang="zh-CN"/>
          </a:p>
          <a:p>
            <a:pPr lvl="2"/>
            <a:r>
              <a:rPr lang="en-US" altLang="zh-CN"/>
              <a:t>yarn list --pattern jszip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TABLE_ENDDRAG_ORIGIN_RECT" val="466*309"/>
  <p:tag name="TABLE_ENDDRAG_RECT" val="465*86*466*30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31.xml><?xml version="1.0" encoding="utf-8"?>
<p:tagLst xmlns:p="http://schemas.openxmlformats.org/presentationml/2006/main">
  <p:tag name="COMMONDATA" val="eyJoZGlkIjoiYjRhZjQ5NWVmZmQxNmM3NmNkNDYxNWRmNzNmMjA1ZDAifQ=="/>
  <p:tag name="KSO_WPP_MARK_KEY" val="e2cf5ec0-0f92-446a-9169-3346f0c164cb"/>
  <p:tag name="commondata" val="eyJoZGlkIjoiYjk5ODM0YmMxOWJiYWQyNDU4MGIzYWRmYTA0ZmI5NDcifQ==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7875</Words>
  <Application>WPS 演示</Application>
  <PresentationFormat>宽屏</PresentationFormat>
  <Paragraphs>436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Node.js Notes</vt:lpstr>
      <vt:lpstr>Overview</vt:lpstr>
      <vt:lpstr>Install</vt:lpstr>
      <vt:lpstr>NVM (Node.js Version Manager)</vt:lpstr>
      <vt:lpstr>Full Stack Development</vt:lpstr>
      <vt:lpstr>Web</vt:lpstr>
      <vt:lpstr>Pros and Cons of Full-Stack JS Approach</vt:lpstr>
      <vt:lpstr>Package Management - npm</vt:lpstr>
      <vt:lpstr>Package Management - yarn</vt:lpstr>
      <vt:lpstr>Package Management - pnpm</vt:lpstr>
      <vt:lpstr>Interface with C++</vt:lpstr>
      <vt:lpstr>node-opencv</vt:lpstr>
      <vt:lpstr>Set Up Web Server</vt:lpstr>
      <vt:lpstr>Web Server using Docker</vt:lpstr>
      <vt:lpstr>Express</vt:lpstr>
      <vt:lpstr>Module Import and Export</vt:lpstr>
      <vt:lpstr>Node-sass</vt:lpstr>
      <vt:lpstr>Debug</vt:lpstr>
      <vt:lpstr>PowerPoint 演示文稿</vt:lpstr>
      <vt:lpstr>Printing</vt:lpstr>
      <vt:lpstr>FAQ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308</cp:revision>
  <dcterms:created xsi:type="dcterms:W3CDTF">2018-09-25T02:24:00Z</dcterms:created>
  <dcterms:modified xsi:type="dcterms:W3CDTF">2024-04-15T10:37:15Z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2FE8C128EBA944DCA79F09816B226446</vt:lpwstr>
  </property>
</Properties>
</file>