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0" r:id="rId5"/>
    <p:sldId id="264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4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7.xml"/><Relationship Id="rId2" Type="http://schemas.openxmlformats.org/officeDocument/2006/relationships/image" Target="../media/image1.jpeg"/><Relationship Id="rId1" Type="http://schemas.openxmlformats.org/officeDocument/2006/relationships/tags" Target="../tags/tag13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1.xml"/><Relationship Id="rId2" Type="http://schemas.openxmlformats.org/officeDocument/2006/relationships/image" Target="../media/image6.jpeg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3.xml"/><Relationship Id="rId2" Type="http://schemas.openxmlformats.org/officeDocument/2006/relationships/image" Target="../media/image7.jpeg"/><Relationship Id="rId1" Type="http://schemas.openxmlformats.org/officeDocument/2006/relationships/tags" Target="../tags/tag1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Shopping System Notes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演讲者：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https://github.com/Allen7D/mini-shop-server</a:t>
            </a:r>
            <a:endParaRPr lang="zh-CN" altLang="en-US"/>
          </a:p>
          <a:p>
            <a:pPr lvl="1"/>
            <a:r>
              <a:rPr lang="en-US" altLang="zh-CN"/>
              <a:t>Flask server</a:t>
            </a:r>
            <a:endParaRPr lang="en-US" altLang="zh-CN"/>
          </a:p>
          <a:p>
            <a:pPr lvl="0"/>
            <a:r>
              <a:rPr lang="en-US" altLang="zh-CN"/>
              <a:t>https://github.com/Exrick/xmall</a:t>
            </a:r>
            <a:endParaRPr lang="en-US" altLang="zh-CN"/>
          </a:p>
          <a:p>
            <a:pPr lvl="1"/>
            <a:r>
              <a:rPr lang="en-US" altLang="zh-CN"/>
              <a:t>Java, Vue</a:t>
            </a:r>
            <a:endParaRPr lang="en-US" altLang="zh-CN"/>
          </a:p>
          <a:p>
            <a:pPr lvl="0"/>
            <a:r>
              <a:rPr lang="en-US" altLang="zh-CN"/>
              <a:t>https://github.com/linlinjava/litemall</a:t>
            </a:r>
            <a:endParaRPr lang="en-US" altLang="zh-CN"/>
          </a:p>
          <a:p>
            <a:pPr lvl="1"/>
            <a:r>
              <a:rPr lang="en-US" altLang="zh-CN"/>
              <a:t>SpringBoot, Vue</a:t>
            </a:r>
            <a:endParaRPr lang="en-US" altLang="zh-CN"/>
          </a:p>
          <a:p>
            <a:pPr lvl="1"/>
            <a:r>
              <a:t>管理后台，微信小程序</a:t>
            </a:r>
          </a:p>
        </p:txBody>
      </p:sp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参考架构</a:t>
            </a: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7760" y="647700"/>
            <a:ext cx="8229600" cy="58978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 1 Flask</a:t>
            </a:r>
            <a:r>
              <a:t>商城</a:t>
            </a:r>
            <a:r>
              <a:rPr lang="en-US" altLang="zh-CN"/>
              <a:t> - 1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647700"/>
          </a:xfrm>
        </p:spPr>
        <p:txBody>
          <a:bodyPr/>
          <a:p>
            <a:r>
              <a:rPr lang="zh-CN" altLang="en-US"/>
              <a:t>https://www.cnblogs.com/yffxwyy/p/13792864.html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83565" y="1929765"/>
            <a:ext cx="3594100" cy="370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483100" y="1447165"/>
            <a:ext cx="7327900" cy="280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177665" y="4328795"/>
            <a:ext cx="5637530" cy="24523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DB Design - 1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087755" y="1231900"/>
            <a:ext cx="7723505" cy="48152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 Design - 2</a:t>
            </a:r>
            <a:endParaRPr lang="en-US" altLang="zh-CN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3430" y="530225"/>
            <a:ext cx="5873750" cy="6137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购物车及订单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44320" y="1475740"/>
            <a:ext cx="2969260" cy="5308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加入购物车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44320" y="2493645"/>
            <a:ext cx="2969260" cy="5308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显示</a:t>
            </a:r>
            <a:r>
              <a:rPr lang="en-US" altLang="zh-CN"/>
              <a:t>“</a:t>
            </a:r>
            <a:r>
              <a:rPr lang="zh-CN" altLang="en-US"/>
              <a:t>创建订单</a:t>
            </a:r>
            <a:r>
              <a:rPr lang="en-US" altLang="zh-CN"/>
              <a:t>”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44320" y="3483610"/>
            <a:ext cx="2969260" cy="5308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生成订单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28950" y="2006600"/>
            <a:ext cx="0" cy="48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028950" y="3024505"/>
            <a:ext cx="0" cy="459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28950" y="2096770"/>
            <a:ext cx="1328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立即购买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3116580" y="3114675"/>
            <a:ext cx="1328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提交订单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544320" y="4375150"/>
            <a:ext cx="2969260" cy="5308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支付流程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6" idx="2"/>
            <a:endCxn id="10" idx="0"/>
          </p:cNvCxnSpPr>
          <p:nvPr/>
        </p:nvCxnSpPr>
        <p:spPr>
          <a:xfrm>
            <a:off x="3028950" y="4014470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16580" y="4014470"/>
            <a:ext cx="1328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确认支付</a:t>
            </a:r>
            <a:endParaRPr lang="zh-CN" altLang="en-US" sz="1400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3475" y="1489075"/>
            <a:ext cx="6888480" cy="28860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生成订单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130925" cy="103060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https://www.jianshu.com/p/c244edbaf5c4</a:t>
            </a:r>
            <a:endParaRPr lang="en-US" altLang="zh-CN"/>
          </a:p>
          <a:p>
            <a:pPr marL="0" lvl="0" indent="0">
              <a:buNone/>
            </a:pP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972425" y="1014095"/>
            <a:ext cx="2757805" cy="631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生成订单编号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972425" y="1925955"/>
            <a:ext cx="2757805" cy="631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获取购物车结算商品数据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972425" y="2827020"/>
            <a:ext cx="2757805" cy="631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遍历结算商品：判断商品库存是否充足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972425" y="3728085"/>
            <a:ext cx="2757805" cy="631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更新</a:t>
            </a:r>
            <a:r>
              <a:rPr lang="en-US" altLang="zh-CN"/>
              <a:t>SKU</a:t>
            </a:r>
            <a:r>
              <a:rPr lang="zh-CN" altLang="en-US"/>
              <a:t>，减少商品库存，增加商品销量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72425" y="4629150"/>
            <a:ext cx="2757805" cy="631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保存订单商品数据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972425" y="5530215"/>
            <a:ext cx="2757805" cy="631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购物车中删除已结算商品数据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9351645" y="1645285"/>
            <a:ext cx="0" cy="337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2557145"/>
            <a:ext cx="0" cy="26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51645" y="3458210"/>
            <a:ext cx="0" cy="26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351645" y="4359275"/>
            <a:ext cx="0" cy="26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9351645" y="5260340"/>
            <a:ext cx="0" cy="26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THUMBS_INDEX" val="1、4、7、8、10、11、12、13、15"/>
  <p:tag name="KSO_WM_TEMPLATE_MASTER_THUMB_INDEX" val="1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  <p:tag name="KSO_WM_SLIDE_BACKGROUND_TYPE" val="general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45.xml><?xml version="1.0" encoding="utf-8"?>
<p:tagLst xmlns:p="http://schemas.openxmlformats.org/presentationml/2006/main">
  <p:tag name="commondata" val="eyJoZGlkIjoiYjRhZjQ5NWVmZmQxNmM3NmNkNDYxNWRmNzNmMjA1ZDA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2_Office 主题​​</vt:lpstr>
      <vt:lpstr>Shopping System Notes</vt:lpstr>
      <vt:lpstr>OSS</vt:lpstr>
      <vt:lpstr>PowerPoint 演示文稿</vt:lpstr>
      <vt:lpstr>References 1 Flask商城 - 1</vt:lpstr>
      <vt:lpstr>References 1 Flask商城 - 2</vt:lpstr>
      <vt:lpstr>PowerPoint 演示文稿</vt:lpstr>
      <vt:lpstr>Process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VhuanTech</cp:lastModifiedBy>
  <cp:revision>35</cp:revision>
  <dcterms:created xsi:type="dcterms:W3CDTF">2023-12-07T07:45:00Z</dcterms:created>
  <dcterms:modified xsi:type="dcterms:W3CDTF">2024-03-14T06:23:16Z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CA6226DB0AB642469002EB30DAC6981F_12</vt:lpwstr>
  </property>
  <property fmtid="{D5CDD505-2E9C-101B-9397-08002B2CF9AE}" pid="3" name="KSOProductBuildVer">
    <vt:lpwstr>2052-12.1.0.16250</vt:lpwstr>
  </property>
</Properties>
</file>