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6" r:id="rId19"/>
    <p:sldId id="322" r:id="rId20"/>
    <p:sldId id="351" r:id="rId21"/>
    <p:sldId id="316" r:id="rId22"/>
    <p:sldId id="267" r:id="rId23"/>
    <p:sldId id="284" r:id="rId24"/>
    <p:sldId id="285" r:id="rId25"/>
    <p:sldId id="301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10/10/2021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search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2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fetch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Fetch updates from server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branches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{master/branch_name/commit_id} {filename}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Switch to a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-b {new_branch_name}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Create a new branch and switch to 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merge {branch_name}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 branch to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log --name-status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git log --raw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file status in log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ls-tree -r HEAD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files in repository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diff HEAD@{1} filename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Diff with previous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diff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Diff current branch with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add https://github.com/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submodule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update --init --recursive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submodules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submodule update --recursive --remote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Update to latest tips of remote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mv oldname newname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file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remote set-url origin https://github.com.cnpmjs.org/blender/blender.git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remote url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show-ref --tags -d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git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78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--unset http.proxy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Force to 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/>
              <a:t>git stash lst</a:t>
            </a:r>
            <a:endParaRPr lang="en-US" altLang="zh-CN"/>
          </a:p>
          <a:p>
            <a:pPr lvl="2"/>
            <a:r>
              <a:rPr lang="en-US" altLang="zh-CN"/>
              <a:t>List all stashes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</a:t>
            </a:r>
            <a:endParaRPr lang="en-US" altLang="zh-CN" sz="1680"/>
          </a:p>
          <a:p>
            <a:pPr lvl="1"/>
            <a:r>
              <a:rPr lang="en-US" altLang="zh-CN" sz="1400"/>
              <a:t>git reset --soft HEAD~1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+ YouCompleteMe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1"/>
            <a:r>
              <a:rPr lang="en-US" altLang="zh-CN"/>
              <a:t>rsync -av user@host:/src_dir/ /dst_dir/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c84166d6-b92f-4771-9f73-5aa7e5d6f67b}"/>
  <p:tag name="TABLE_ENDDRAG_ORIGIN_RECT" val="828*370"/>
  <p:tag name="TABLE_ENDDRAG_RECT" val="67*87*828*370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8386</Words>
  <Application>WPS 演示</Application>
  <PresentationFormat>宽屏</PresentationFormat>
  <Paragraphs>477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 1/2</vt:lpstr>
      <vt:lpstr>Git Commands 2/2</vt:lpstr>
      <vt:lpstr>Git Stash</vt:lpstr>
      <vt:lpstr>Git Submodule</vt:lpstr>
      <vt:lpstr>Git FAQ</vt:lpstr>
      <vt:lpstr>Vim + YouCompleteMe</vt:lpstr>
      <vt:lpstr>Utilities</vt:lpstr>
      <vt:lpstr>CMake</vt:lpstr>
      <vt:lpstr>Audio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234</cp:revision>
  <dcterms:created xsi:type="dcterms:W3CDTF">2019-06-19T02:08:00Z</dcterms:created>
  <dcterms:modified xsi:type="dcterms:W3CDTF">2021-11-22T05:32:23Z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18975678A1D64A2AB771E2632C02CE77</vt:lpwstr>
  </property>
</Properties>
</file>