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85" r:id="rId5"/>
    <p:sldId id="257" r:id="rId6"/>
    <p:sldId id="269" r:id="rId7"/>
    <p:sldId id="270" r:id="rId8"/>
    <p:sldId id="271" r:id="rId9"/>
    <p:sldId id="299" r:id="rId10"/>
    <p:sldId id="259" r:id="rId11"/>
    <p:sldId id="261" r:id="rId12"/>
    <p:sldId id="263" r:id="rId13"/>
    <p:sldId id="327" r:id="rId14"/>
    <p:sldId id="313" r:id="rId15"/>
    <p:sldId id="328" r:id="rId16"/>
    <p:sldId id="329" r:id="rId17"/>
    <p:sldId id="280" r:id="rId18"/>
    <p:sldId id="260" r:id="rId19"/>
    <p:sldId id="262" r:id="rId20"/>
    <p:sldId id="321" r:id="rId21"/>
    <p:sldId id="265" r:id="rId22"/>
    <p:sldId id="309" r:id="rId23"/>
    <p:sldId id="311" r:id="rId24"/>
    <p:sldId id="312" r:id="rId25"/>
    <p:sldId id="340" r:id="rId26"/>
    <p:sldId id="32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6.png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5/7/2021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Basic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33095" y="1104900"/>
          <a:ext cx="1113155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5765"/>
                <a:gridCol w="3371850"/>
                <a:gridCol w="227393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version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pull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Pull docker image from registry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pull busybox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docker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network 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network inspect {name}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exec -it &lt;container_name&gt; /bin/bash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bash in container in interactive mode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cp {local_file} {image_name}:{dir_in_image}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docker cp {image_name}:{dir_in_image} {local_dir}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volume 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volume inspect {volume-name}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volume rm {volume-name}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volume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Docker Commands - System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30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930"/>
                <a:gridCol w="4834890"/>
                <a:gridCol w="366141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df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docker disk usage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Display system-wide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unused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Files in /var/lib/docker are huge.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events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real-time events from the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Container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493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335"/>
                <a:gridCol w="3425190"/>
                <a:gridCol w="2465705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ls -a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 algn="l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docker container stop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stop $(docker container ls -aq)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all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rm --force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a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run --name {container-name}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top/stats/attach/pause/unpause/kill/stop/rm {container-id}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Commnads - Image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70"/>
                <a:gridCol w="3869055"/>
                <a:gridCol w="28860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installed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clean up dangling images, free huge space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rmi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docker image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image build -t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inspect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history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1655445"/>
          </a:xfrm>
        </p:spPr>
        <p:txBody>
          <a:bodyPr>
            <a:normAutofit lnSpcReduction="2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Tells docker how to build an image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Build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 build -t {image-name}:{tag-name} dir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-t: with tag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38200" y="2867025"/>
          <a:ext cx="1090485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5582920"/>
                <a:gridCol w="35344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FROM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what image to pull from the Docker Hub repository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WORKDIR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 dir in container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WORKDIR {dirname}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 local files into container. Preferred than “ADD”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Mainly used to install new package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CMD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the commands to run within the container. Only one CMD can be executed per Dockerfile.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CMD [“echo”, “Image created”]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environment variable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ENV {key1}={value1}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EXPOSE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Indicates the ports on which a container listens for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ENTRYPOINT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Set the image's main command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Expose storage area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/>
          <a:p>
            <a:pPr lvl="0"/>
            <a:r>
              <a:rPr lang="en-US" altLang="zh-CN" sz="1800">
                <a:sym typeface="+mn-ea"/>
              </a:rPr>
              <a:t>Intro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Used to run multiple containers as a single service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https://docs.docker.com/compose/compose-file/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docker-compose commands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docker-compose build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up -d	// create and start containers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-d: in daemon mode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600">
                <a:sym typeface="+mn-ea"/>
              </a:rPr>
              <a:t>docker-compose down	// Stop and remove containers, networks, images and volumes, -v to remove named volumes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run web env	// show env variables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logs	// show logs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ps	// list containers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images	// list images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-h	// show help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docker-compose exec {service-name} {cmd} //Execute a command in a running container.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400">
                <a:sym typeface="+mn-ea"/>
              </a:rPr>
              <a:t>docker-compose.yml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ports {host}:{container}, ports {container}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expose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ports are not exposed to host machine, only exposed to linked services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volumes: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path-based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- /host/path:/container/path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named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named_volume_name: /container/path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the volume will get saved to /var/lib/docker/volumes/named_volume_name/_data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/>
              <a:t>create a volume only</a:t>
            </a:r>
            <a:endParaRPr lang="en-US" altLang="zh-CN"/>
          </a:p>
          <a:p>
            <a:pPr lvl="3"/>
            <a:r>
              <a:rPr lang="en-US" altLang="zh-CN"/>
              <a:t>- /container/path</a:t>
            </a:r>
            <a:endParaRPr lang="en-US" altLang="zh-CN"/>
          </a:p>
          <a:p>
            <a:pPr lvl="1"/>
            <a:r>
              <a:rPr lang="en-US" altLang="zh-CN"/>
              <a:t>command</a:t>
            </a:r>
            <a:endParaRPr lang="en-US" altLang="zh-CN"/>
          </a:p>
          <a:p>
            <a:pPr lvl="2"/>
            <a:r>
              <a:rPr lang="en-US" altLang="zh-CN"/>
              <a:t>override default command in Dockerfile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Logic for docker compose up</a:t>
            </a:r>
            <a:endParaRPr lang="en-US" altLang="zh-CN"/>
          </a:p>
          <a:p>
            <a:pPr lvl="1"/>
            <a:r>
              <a:rPr lang="en-US" altLang="zh-CN"/>
              <a:t>A network called myapp_default is created, myapp is the name of the folder where this docker-compose.yml file is located</a:t>
            </a:r>
            <a:endParaRPr lang="en-US" altLang="zh-CN"/>
          </a:p>
          <a:p>
            <a:pPr lvl="2"/>
            <a:r>
              <a:rPr lang="en-US" altLang="zh-CN" sz="1800"/>
              <a:t>this name can be overriden with -p {projectname} when run docker-compose up</a:t>
            </a:r>
            <a:endParaRPr lang="en-US" altLang="zh-CN"/>
          </a:p>
          <a:p>
            <a:pPr lvl="1"/>
            <a:r>
              <a:rPr lang="en-US" altLang="zh-CN"/>
              <a:t>A container is created using web’s configuration. It joins the network myapp_default under the name web</a:t>
            </a:r>
            <a:endParaRPr lang="en-US" altLang="zh-CN"/>
          </a:p>
          <a:p>
            <a:pPr lvl="1"/>
            <a:r>
              <a:rPr lang="en-US" altLang="zh-CN"/>
              <a:t>A container is created using db’s configuration. It joins the network myapp_default under the name db</a:t>
            </a:r>
            <a:endParaRPr lang="en-US" altLang="zh-CN"/>
          </a:p>
          <a:p>
            <a:pPr lvl="0"/>
            <a:r>
              <a:rPr lang="en-US" altLang="zh-CN"/>
              <a:t>Set project name</a:t>
            </a:r>
            <a:endParaRPr lang="en-US" altLang="zh-CN"/>
          </a:p>
          <a:p>
            <a:pPr lvl="1"/>
            <a:r>
              <a:rPr lang="en-US" altLang="zh-CN"/>
              <a:t>Define in .env</a:t>
            </a:r>
            <a:endParaRPr lang="en-US" altLang="zh-CN"/>
          </a:p>
          <a:p>
            <a:pPr lvl="2"/>
            <a:r>
              <a:rPr lang="en-US" altLang="zh-CN"/>
              <a:t>COMPOSE_PROJECT_NAME=SOMEPROJECTNAME</a:t>
            </a:r>
            <a:endParaRPr lang="en-US" altLang="zh-CN"/>
          </a:p>
          <a:p>
            <a:pPr lvl="0"/>
            <a:r>
              <a:rPr lang="en-US" altLang="zh-CN"/>
              <a:t>docker-compose.yml</a:t>
            </a:r>
            <a:endParaRPr lang="en-US" altLang="zh-CN"/>
          </a:p>
          <a:p>
            <a:pPr lvl="1"/>
            <a:r>
              <a:rPr lang="en-US" altLang="zh-CN"/>
              <a:t>docker-compose.override.yml</a:t>
            </a:r>
            <a:endParaRPr lang="en-US" altLang="zh-CN"/>
          </a:p>
          <a:p>
            <a:pPr lvl="2"/>
            <a:r>
              <a:rPr lang="en-US" altLang="zh-CN"/>
              <a:t>override config in docker-compose.yml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https://www.tutorialspoint.com/docker/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minimal docker image based on Alpine Linux with a complete package index and only 5MB in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35370" cy="4549140"/>
          </a:xfrm>
        </p:spPr>
        <p:txBody>
          <a:bodyPr/>
          <a:p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Do not persist in either the host or the container writable layer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Cannot share between containers</a:t>
            </a:r>
            <a:endParaRPr lang="en-US" altLang="zh-CN"/>
          </a:p>
          <a:p>
            <a:pPr lvl="1"/>
            <a:r>
              <a:rPr lang="en-US" altLang="zh-CN"/>
              <a:t>Only available when host is Linux</a:t>
            </a:r>
            <a:endParaRPr lang="en-US" altLang="zh-CN"/>
          </a:p>
          <a:p>
            <a:pPr lvl="0"/>
            <a:r>
              <a:rPr lang="en-US" altLang="zh-CN"/>
              <a:t>Configure</a:t>
            </a:r>
            <a:endParaRPr lang="en-US" altLang="zh-CN"/>
          </a:p>
          <a:p>
            <a:pPr lvl="1"/>
            <a:r>
              <a:rPr lang="en-US" altLang="zh-CN"/>
              <a:t>In docker-compose.yml</a:t>
            </a:r>
            <a:endParaRPr lang="en-US" altLang="zh-CN"/>
          </a:p>
          <a:p>
            <a:pPr lvl="2"/>
            <a:r>
              <a:rPr lang="en-US" altLang="zh-CN"/>
              <a:t>version 3.6</a:t>
            </a:r>
            <a:r>
              <a:rPr lang="zh-CN" altLang="en-US"/>
              <a:t>或以上</a:t>
            </a:r>
            <a:endParaRPr lang="zh-CN" altLang="en-US"/>
          </a:p>
          <a:p>
            <a:pPr lvl="2"/>
            <a:r>
              <a:rPr lang="en-US" altLang="zh-CN"/>
              <a:t>tmpfs: /tmp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3445" y="721995"/>
            <a:ext cx="4772025" cy="2466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sudo docker system prune -a -f</a:t>
            </a:r>
            <a:endParaRPr lang="zh-CN" altLang="en-US"/>
          </a:p>
          <a:p>
            <a:r>
              <a:rPr lang="en-US" altLang="zh-CN"/>
              <a:t>/var/lib/docker</a:t>
            </a:r>
            <a:endParaRPr lang="en-US" altLang="zh-CN"/>
          </a:p>
          <a:p>
            <a:pPr lvl="1"/>
            <a:r>
              <a:rPr lang="en-US" altLang="zh-CN"/>
              <a:t>Huge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 docker images</a:t>
            </a:r>
            <a:endParaRPr lang="en-US" altLang="zh-CN"/>
          </a:p>
          <a:p>
            <a:pPr lvl="1"/>
            <a:r>
              <a:rPr lang="en-US" altLang="zh-CN"/>
              <a:t>https://hub.docker.com/_/python/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Nginx docker images</a:t>
            </a:r>
            <a:endParaRPr lang="en-US" altLang="zh-CN"/>
          </a:p>
          <a:p>
            <a:pPr lvl="1"/>
            <a:r>
              <a:rPr lang="en-US" altLang="zh-CN"/>
              <a:t>https://hub.docker.com/_/nginx/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610" y="2118360"/>
            <a:ext cx="9756140" cy="915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27270"/>
          </a:xfrm>
        </p:spPr>
        <p:txBody>
          <a:bodyPr>
            <a:noAutofit/>
          </a:bodyPr>
          <a:p>
            <a:r>
              <a:rPr lang="zh-CN" altLang="en-US" sz="1400"/>
              <a:t>docker run hello-world</a:t>
            </a:r>
            <a:endParaRPr lang="zh-CN" altLang="en-US" sz="1400"/>
          </a:p>
          <a:p>
            <a:pPr lvl="1"/>
            <a:r>
              <a:rPr lang="en-US" altLang="zh-CN" sz="1200"/>
              <a:t>Issue:</a:t>
            </a:r>
            <a:endParaRPr lang="en-US" altLang="zh-CN" sz="1200"/>
          </a:p>
          <a:p>
            <a:pPr lvl="2"/>
            <a:r>
              <a:rPr lang="zh-CN" altLang="en-US" sz="1000"/>
              <a:t>docker: Cannot connect to the Docker daemon at unix:///var/run/docker.sock. Is the docker daemon running?.</a:t>
            </a:r>
            <a:endParaRPr lang="zh-CN" altLang="en-US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docker-compose up</a:t>
            </a:r>
            <a:endParaRPr lang="en-US" altLang="zh-CN" sz="1400"/>
          </a:p>
          <a:p>
            <a:pPr lvl="1"/>
            <a:r>
              <a:rPr lang="en-US" altLang="zh-CN" sz="1200"/>
              <a:t>Issue</a:t>
            </a:r>
            <a:endParaRPr lang="en-US" altLang="zh-CN" sz="1200"/>
          </a:p>
          <a:p>
            <a:pPr lvl="2"/>
            <a:r>
              <a:rPr lang="en-US" altLang="zh-CN" sz="1000"/>
              <a:t>Traceback (most recent call last):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677, in urlopen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392, in _make_request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1252, in 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1298, in _send_request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1247, in endheaders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1026, in _send_output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966, in send</a:t>
            </a:r>
            <a:endParaRPr lang="en-US" altLang="zh-CN" sz="1000"/>
          </a:p>
          <a:p>
            <a:pPr lvl="2"/>
            <a:r>
              <a:rPr lang="en-US" altLang="zh-CN" sz="1000"/>
              <a:t>File "docker/transport/unixconn.py", line 43, in connect</a:t>
            </a:r>
            <a:endParaRPr lang="en-US" altLang="zh-CN" sz="1000"/>
          </a:p>
          <a:p>
            <a:pPr lvl="2"/>
            <a:r>
              <a:rPr lang="en-US" altLang="zh-CN" sz="1000"/>
              <a:t>FileNotFoundError: [Errno 2] No such file or directory</a:t>
            </a:r>
            <a:endParaRPr lang="en-US" altLang="zh-CN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Postgresql</a:t>
            </a:r>
            <a:endParaRPr lang="en-US" altLang="zh-CN" sz="1400"/>
          </a:p>
          <a:p>
            <a:pPr lvl="1"/>
            <a:r>
              <a:rPr lang="en-US" altLang="zh-CN" sz="1200"/>
              <a:t>psycopg2.OperationalError: FATAL:  password authentication failed</a:t>
            </a:r>
            <a:endParaRPr lang="en-US" altLang="zh-CN" sz="1200"/>
          </a:p>
          <a:p>
            <a:pPr lvl="1"/>
            <a:r>
              <a:rPr lang="en-US" altLang="zh-CN" sz="1200"/>
              <a:t>It may be caused by old volume in docker. Remove the old volume with “sudo docker-compose down -v”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/>
          </a:bodyPr>
          <a:p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 sz="1600"/>
              <a:t>Docker: a platform to build, share, and run applications with containers</a:t>
            </a:r>
            <a:endParaRPr lang="en-US" altLang="zh-CN" sz="1600"/>
          </a:p>
          <a:p>
            <a:pPr lvl="1"/>
            <a:r>
              <a:rPr lang="en-US" altLang="zh-CN" sz="1600"/>
              <a:t>container: a running process</a:t>
            </a:r>
            <a:endParaRPr lang="en-US" altLang="zh-CN" sz="1600"/>
          </a:p>
          <a:p>
            <a:pPr lvl="1"/>
            <a:r>
              <a:rPr lang="en-US" altLang="zh-CN" sz="1600"/>
              <a:t>Docker image: everything needed to run an application</a:t>
            </a:r>
            <a:endParaRPr lang="en-US" altLang="zh-CN" sz="1600"/>
          </a:p>
          <a:p>
            <a:pPr lvl="1"/>
            <a:r>
              <a:rPr lang="en-US" altLang="zh-CN" sz="1600"/>
              <a:t>Dokerfile: describe how to assemble a private filesystem for a container</a:t>
            </a:r>
            <a:endParaRPr lang="en-US" altLang="zh-CN" sz="1600"/>
          </a:p>
          <a:p>
            <a:pPr lvl="0"/>
            <a:r>
              <a:rPr lang="en-US" altLang="zh-CN" sz="1800"/>
              <a:t>Install</a:t>
            </a:r>
            <a:endParaRPr lang="en-US" altLang="zh-CN" sz="1800"/>
          </a:p>
          <a:p>
            <a:pPr lvl="1"/>
            <a:r>
              <a:rPr lang="en-US" altLang="zh-CN" sz="1600"/>
              <a:t>Docker for Windows</a:t>
            </a:r>
            <a:endParaRPr lang="en-US" altLang="zh-CN" sz="1600"/>
          </a:p>
          <a:p>
            <a:pPr lvl="2"/>
            <a:r>
              <a:rPr lang="en-US" altLang="zh-CN" sz="1400"/>
              <a:t>https://github.com/docker/toolbox/releases</a:t>
            </a:r>
            <a:endParaRPr lang="en-US" altLang="zh-CN" sz="1400"/>
          </a:p>
          <a:p>
            <a:pPr lvl="2"/>
            <a:r>
              <a:rPr lang="en-US" altLang="zh-CN" sz="1400"/>
              <a:t>Start “Docker Quickstart Terminal”</a:t>
            </a:r>
            <a:endParaRPr lang="en-US" altLang="zh-CN" sz="1400"/>
          </a:p>
          <a:p>
            <a:pPr lvl="1"/>
            <a:r>
              <a:rPr lang="en-US" altLang="zh-CN" sz="1600"/>
              <a:t>Ubuntu Linux</a:t>
            </a:r>
            <a:endParaRPr lang="en-US" altLang="zh-CN" sz="1600"/>
          </a:p>
          <a:p>
            <a:pPr lvl="2"/>
            <a:r>
              <a:rPr lang="en-US" altLang="zh-CN" sz="1400"/>
              <a:t>sudo apt install apt-transport-https ca-certificates curl gnupg-agent software-properties-common</a:t>
            </a:r>
            <a:endParaRPr lang="en-US" altLang="zh-CN" sz="1400"/>
          </a:p>
          <a:p>
            <a:pPr lvl="2"/>
            <a:r>
              <a:rPr lang="en-US" altLang="zh-CN" sz="1400"/>
              <a:t>curl -fsSL https://download.docker.com/linux/ubuntu/gpg | sudo apt-key add -</a:t>
            </a:r>
            <a:endParaRPr lang="en-US" altLang="zh-CN" sz="1400"/>
          </a:p>
          <a:p>
            <a:pPr lvl="1"/>
            <a:r>
              <a:rPr lang="en-US" altLang="zh-CN" sz="1600"/>
              <a:t>CentOS</a:t>
            </a:r>
            <a:endParaRPr lang="en-US" altLang="zh-CN" sz="1600"/>
          </a:p>
          <a:p>
            <a:pPr lvl="1"/>
            <a:r>
              <a:rPr lang="en-US" altLang="zh-CN" sz="1600"/>
              <a:t>Test install: docker run hello-world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Ubuntu16.04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Install Docker Engine - Community (deb)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Download and install .deb for docker-ce docker-ce-cli, and containerd.io from https://download.docker.com/linux/ubuntu/dists/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sudo docker run hello-world	# test installation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apt install docker.io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 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"https://github.com/docker/compose/releases/download/1.25.3/docker-compose-$(uname -s)-$(uname -m)" -o /usr/local/bin/docker-compose	# slow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https://get.daocloud.io/docker/compose/releases/download/1.25.3/docker-compose-`uname -s`-`uname -m` -o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chmod +x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docker-compose --version	# test installation</a:t>
            </a:r>
            <a:endParaRPr lang="en-US" altLang="zh-CN"/>
          </a:p>
          <a:p>
            <a:pPr lvl="0" fontAlgn="auto">
              <a:lnSpc>
                <a:spcPct val="1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8750"/>
          </a:xfrm>
        </p:spPr>
        <p:txBody>
          <a:bodyPr>
            <a:normAutofit fontScale="7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"https://github.com/docker/compose/releases/download/1.23.2/docker-compose-$(uname -s)-$(uname -m)" -o /usr/local/bin/docker-compose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620">
                <a:solidFill>
                  <a:schemeClr val="bg1">
                    <a:lumMod val="75000"/>
                  </a:schemeClr>
                </a:solidFill>
              </a:rPr>
              <a:t>Or download directly from https://github.com/docker/compose/releases</a:t>
            </a:r>
            <a:endParaRPr lang="en-US" altLang="zh-CN" sz="1620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curl -L https://get.daocloud.io/docker/compose/releases/download/1.25.3/docker-compose-`uname -s`-`uname -m` -o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  <a:p>
            <a:pPr lvl="0" fontAlgn="auto">
              <a:lnSpc>
                <a:spcPct val="100000"/>
              </a:lnSpc>
            </a:pPr>
            <a:r>
              <a:rPr lang="en-US" altLang="zh-CN" sz="2160"/>
              <a:t>Start</a:t>
            </a:r>
            <a:endParaRPr lang="en-US" altLang="zh-CN" sz="216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systemctl start docker.service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UNIT_TABLE_BEAUTIFY" val="smartTable{8ed0f2ad-8cc2-4f04-8848-3ccca36eb5f5}"/>
  <p:tag name="TABLE_ENDDRAG_ORIGIN_RECT" val="876*367"/>
  <p:tag name="TABLE_ENDDRAG_RECT" val="50*103*876*367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8ed0f2ad-8cc2-4f04-8848-3ccca36eb5f5}"/>
  <p:tag name="TABLE_ENDDRAG_ORIGIN_RECT" val="864*241"/>
  <p:tag name="TABLE_ENDDRAG_RECT" val="50*103*864*24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8ed0f2ad-8cc2-4f04-8848-3ccca36eb5f5}"/>
  <p:tag name="TABLE_ENDDRAG_ORIGIN_RECT" val="864*241"/>
  <p:tag name="TABLE_ENDDRAG_RECT" val="50*103*864*24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UNIT_TABLE_BEAUTIFY" val="smartTable{8ed0f2ad-8cc2-4f04-8848-3ccca36eb5f5}"/>
  <p:tag name="TABLE_ENDDRAG_ORIGIN_RECT" val="876*282"/>
  <p:tag name="TABLE_ENDDRAG_RECT" val="50*103*876*28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f3b8ad3b-3471-476b-85f1-dbcd5eb37b20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REFSHAPE" val="379500028"/>
  <p:tag name="KSO_WM_UNIT_PLACING_PICTURE_USER_VIEWPORT" val="{&quot;height&quot;:3885,&quot;width&quot;:7515}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9155</Words>
  <Application>WPS 演示</Application>
  <PresentationFormat>宽屏</PresentationFormat>
  <Paragraphs>434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Ubuntu16.04 (1)</vt:lpstr>
      <vt:lpstr>Install On Ubuntu 16.04 (2)</vt:lpstr>
      <vt:lpstr>Install On Aliyun Ubuntu 16.04 (3)</vt:lpstr>
      <vt:lpstr>Install on CentOS</vt:lpstr>
      <vt:lpstr>Components</vt:lpstr>
      <vt:lpstr>Working Logic</vt:lpstr>
      <vt:lpstr>Container Lifecycle</vt:lpstr>
      <vt:lpstr>Docker Commands - Basic</vt:lpstr>
      <vt:lpstr>Docker Commands - System</vt:lpstr>
      <vt:lpstr>Docker Commands - Container</vt:lpstr>
      <vt:lpstr>Docker Commnads - Image</vt:lpstr>
      <vt:lpstr>Docker Volume</vt:lpstr>
      <vt:lpstr>Dockerfile</vt:lpstr>
      <vt:lpstr>Docker Compose 1/2</vt:lpstr>
      <vt:lpstr>Docker Compose 2/2</vt:lpstr>
      <vt:lpstr>Docker Machine</vt:lpstr>
      <vt:lpstr>Alpine</vt:lpstr>
      <vt:lpstr>tmpfs</vt:lpstr>
      <vt:lpstr>Clean</vt:lpstr>
      <vt:lpstr>Docker Images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353</cp:revision>
  <dcterms:created xsi:type="dcterms:W3CDTF">2019-06-19T02:08:00Z</dcterms:created>
  <dcterms:modified xsi:type="dcterms:W3CDTF">2021-11-04T05:25:47Z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E8EA441739504EE0934E4336E13E7BDC</vt:lpwstr>
  </property>
</Properties>
</file>